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7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62F04FA-47A4-4FDD-A44B-0C60EAC861D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AC3CC-7E6D-43AC-9649-E98FAB8B47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tuts.com/2012/05/download-winrar-420-beta-crackserial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Komprimace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VY_32_INOVACE_10_Komprimace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977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Komprimace a dekomprimace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276872"/>
            <a:ext cx="6400800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Komprimace je zpracování počítačových dat (písničky, fotky, textové dokumenty, …) do jednoho souboru. Někdy se uvádí, že se data „zabalí“.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Dekomprimace je opakem komprimace, kdy se z jednoho souboru převedou data zpět do původního tvaru. „Rozbalí se“.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03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Proč komprimujeme?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19675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Při komprimaci můžeme ovlivnit velikost souborů, budou nám zabírat méně místa na disku počítače, lépe se „přenášejí“ na paměťových zařízeních. </a:t>
            </a:r>
          </a:p>
        </p:txBody>
      </p:sp>
    </p:spTree>
    <p:extLst>
      <p:ext uri="{BB962C8B-B14F-4D97-AF65-F5344CB8AC3E}">
        <p14:creationId xmlns:p14="http://schemas.microsoft.com/office/powerpoint/2010/main" val="323224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Z více souborů můžeme udělat jeden jediný. To se nám hodí v případě, že budeme posílat e-mail s fotkami z dovolené, kdy ze sta fotek vytvoříme pomocí komprimačního programu jeden soubor. Který si adresát dekomprimuje na svém počítači.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7486993" cy="3942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305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6512511" cy="1143000"/>
          </a:xfrm>
        </p:spPr>
        <p:txBody>
          <a:bodyPr>
            <a:normAutofit fontScale="90000"/>
          </a:bodyPr>
          <a:lstStyle/>
          <a:p>
            <a:pPr marL="0" indent="0" algn="l">
              <a:buNone/>
            </a:pPr>
            <a:r>
              <a:rPr lang="cs-CZ" dirty="0" smtClean="0"/>
              <a:t>Jaký program k tomu potřebuji?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227687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Nejznámější komprimační programy jsou :</a:t>
            </a:r>
          </a:p>
          <a:p>
            <a:pPr marL="45720" indent="0">
              <a:buNone/>
            </a:pPr>
            <a:r>
              <a:rPr lang="cs-CZ" dirty="0" err="1" smtClean="0"/>
              <a:t>WinZip</a:t>
            </a:r>
            <a:r>
              <a:rPr lang="cs-CZ" dirty="0" smtClean="0"/>
              <a:t> 				 </a:t>
            </a:r>
            <a:r>
              <a:rPr lang="cs-CZ" dirty="0" err="1" smtClean="0"/>
              <a:t>WinRAR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140968"/>
            <a:ext cx="1076324" cy="106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https://encrypted-tbn3.gstatic.com/images?q=tbn:ANd9GcTneaG64Tf7DKXXDRDdqUuPHs0jAVg8ve9HF0YofQMkUa1L0dD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34512"/>
            <a:ext cx="1656185" cy="156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20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http://www.google.cz/imgres?um=1&amp;hl=cs&amp;sa=N&amp;tbo=d&amp;biw=1366&amp;bih=653&amp;tbm=isch&amp;tbnid=8D-Oh1s_dWVR4M:&amp;imgrefurl=http://www.4shared.com/all-images/FGXxkJuY/_online.html&amp;docid=o5D2b93HMRK4KM&amp;imgurl=http://</a:t>
            </a:r>
            <a:r>
              <a:rPr lang="cs-CZ" dirty="0" smtClean="0"/>
              <a:t>dc153.4shared.com/img/wmY8SAbO/s7/winzip.jpg&amp;w=420&amp;h=414&amp;ei=x4SuUMufCMiG4gS6oIGQBA&amp;zoom=1&amp;iact=rc&amp;dur=167&amp;sig=104493883848785951955&amp;page=1&amp;tbnh=145&amp;tbnw=147&amp;start=0&amp;ndsp=21&amp;ved=1t:429,r:12,s:0,i:121&amp;tx=106&amp;ty=61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www.ztuts.com/2012/05/download-winrar-420-beta-crackserial.html</a:t>
            </a:r>
            <a:endParaRPr lang="cs-CZ" dirty="0" smtClean="0"/>
          </a:p>
          <a:p>
            <a:r>
              <a:rPr lang="cs-CZ" dirty="0" smtClean="0"/>
              <a:t>Galerie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86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</a:t>
            </a:r>
            <a:r>
              <a:rPr lang="cs-CZ" smtClean="0"/>
              <a:t>se souborem.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05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</TotalTime>
  <Words>245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Komprimace a dekomprimace</vt:lpstr>
      <vt:lpstr>Proč komprimujeme?</vt:lpstr>
      <vt:lpstr>Prezentace aplikace PowerPoint</vt:lpstr>
      <vt:lpstr>Jaký program k tomu potřebuji?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Duchacek</dc:creator>
  <cp:lastModifiedBy>Duchacek</cp:lastModifiedBy>
  <cp:revision>5</cp:revision>
  <dcterms:created xsi:type="dcterms:W3CDTF">2012-11-22T19:39:19Z</dcterms:created>
  <dcterms:modified xsi:type="dcterms:W3CDTF">2012-11-23T04:32:09Z</dcterms:modified>
</cp:coreProperties>
</file>