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0" r:id="rId2"/>
    <p:sldId id="261" r:id="rId3"/>
    <p:sldId id="257" r:id="rId4"/>
    <p:sldId id="265" r:id="rId5"/>
    <p:sldId id="256" r:id="rId6"/>
    <p:sldId id="270" r:id="rId7"/>
    <p:sldId id="273" r:id="rId8"/>
    <p:sldId id="264" r:id="rId9"/>
    <p:sldId id="268" r:id="rId10"/>
    <p:sldId id="258" r:id="rId11"/>
    <p:sldId id="272" r:id="rId12"/>
    <p:sldId id="271" r:id="rId13"/>
    <p:sldId id="263" r:id="rId14"/>
    <p:sldId id="27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5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FCD62-B750-47CB-8832-BD9C2332ABBF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4087F0-CBEA-4B6C-BDF6-1948D8F629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82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4087F0-CBEA-4B6C-BDF6-1948D8F6291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1097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5488CC5-E1FA-486C-BFAA-124FF93DBF94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.rozhlas.cz/_audio/02037886.mp3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648248"/>
              </p:ext>
            </p:extLst>
          </p:nvPr>
        </p:nvGraphicFramePr>
        <p:xfrm>
          <a:off x="1368425" y="2924175"/>
          <a:ext cx="6405563" cy="3281364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Jitka Marečková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VY_32_INOVACE_14C_4_Savci_Letouni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14C_Př8.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dne 11.10.2012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8.A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226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výkladu učiva. Žáci se seznamují s charakteristikou 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zástupci letounů.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Na obrázcích si procvičují poznávání  jednotlivých zástupců.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cs-CZ" sz="1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11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Suckling go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8657828" cy="659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95936" y="548680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SAVCI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60432" y="6309320"/>
            <a:ext cx="44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0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84969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řád: LETOUNI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znaky: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druhý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nejpočetnější řád savců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řední končetiny přeměněny v křídla 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(létací blána – aktivní let    50 – 75 km/hod)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echolokace – orientace v prostoru pomocí ultrazvuku   většinou noční aktivita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společenští - kolonie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odpočinek – zavěšeni hlavou dolů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mírný pás – přezimování   (jeskyně, štoly, půdy)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tropy – aktivní celý rok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ČR   netopýři a vrápenci  -  chránění</a:t>
            </a:r>
          </a:p>
        </p:txBody>
      </p:sp>
      <p:pic>
        <p:nvPicPr>
          <p:cNvPr id="3078" name="Picture 6" descr="C:\Users\mareckova\AppData\Local\Microsoft\Windows\Temporary Internet Files\Content.IE5\40033SIK\MC900329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4664"/>
            <a:ext cx="3453067" cy="195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mareckova\AppData\Local\Microsoft\Windows\Temporary Internet Files\Content.IE5\40033SIK\MC900329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776" y="5229200"/>
            <a:ext cx="2363153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84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Big-eared-townsend-flederma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8640"/>
            <a:ext cx="8885787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460432" y="5157192"/>
            <a:ext cx="580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27784" y="5733256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netopýr  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odino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708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77686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NETOPÝŘI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olonie zimní – přezimování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olonie – letní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cholokace  - ultrazvuk  14 000 – 100  000 Hz     (člověk 16 – 20 000 Hz)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vydává ústy – přijímá odraz ušima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potrava: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hmyz, malí obratlovci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rozmnožování: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utajená březost – po oplodnění je pozastaven vývoj plodu do příznivého období (páření – podzim)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 descr="C:\Users\mareckova\AppData\Local\Microsoft\Windows\Temporary Internet Files\Content.IE5\40033SIK\MC900329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48680"/>
            <a:ext cx="2363153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30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lecotus auritus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14299"/>
            <a:ext cx="8016825" cy="601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388424" y="544522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6045095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netopýr ušatý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8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1/19/Tadarida_brasiliensis_outflight_Hristov_Carlsbad_Caver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59" y="188640"/>
            <a:ext cx="880801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532440" y="3645024"/>
            <a:ext cx="42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4221088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tadarida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guanová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malý netopýr    (9,5 cm     11 – 14 g)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kolonie  Texas –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Mexico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2 – 4 000 000 jedinců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trus 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guano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27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Desmod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4496"/>
            <a:ext cx="5424537" cy="515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932040" y="5445224"/>
            <a:ext cx="576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63688" y="544522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upír obecný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24128" y="260648"/>
            <a:ext cx="331236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 8 cm    50 g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rozpětí   20 cm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let nízký a pomalý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výskyt: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střední a J Amerika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potrava: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olizuje krev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hirudin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proti srážení)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73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VRÁPENCI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052736"/>
            <a:ext cx="4320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enich má blanité výrůstky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(orientace)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odpočinek zcela zabaleni 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můry, brouci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rozmnožování: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tajená březost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láďata na břiše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Soubor:Rhinolophus hipposideros200809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086" y="117473"/>
            <a:ext cx="4168962" cy="662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532440" y="6381328"/>
            <a:ext cx="504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6156012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hlinkClick r:id="rId3"/>
              </a:rPr>
              <a:t>http://media.rozhlas.cz/_audio/02037886.mp3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558924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vrápenec malý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04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60648"/>
            <a:ext cx="352839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KALONI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tropech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velcí – 75 cm do 1 kg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denní aktivita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plody, nektar, květy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opylovači</a:t>
            </a:r>
          </a:p>
        </p:txBody>
      </p:sp>
      <p:pic>
        <p:nvPicPr>
          <p:cNvPr id="2050" name="Picture 2" descr="Soubor:Pteropus vampyrus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4300"/>
            <a:ext cx="4142234" cy="55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494662" y="5157192"/>
            <a:ext cx="469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5589240"/>
            <a:ext cx="8534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nej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létající savec                           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kaloň malajský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rozpětí křídel až 1,7 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97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Vlad Tepes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02" y="188640"/>
            <a:ext cx="4631922" cy="638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04048" y="620688"/>
            <a:ext cx="388843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Vlad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III.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Dracula</a:t>
            </a:r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(1431  - 1476)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11960" y="61560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966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mareckova\AppData\Local\Microsoft\Windows\Temporary Internet Files\Content.IE5\HOUGC0QO\MC900019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667" y="260648"/>
            <a:ext cx="3911097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513248"/>
            <a:ext cx="83529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netopýři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obávaní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hubení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arodějnictví  a pověry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syndrom bílého nosu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plíseň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netopýr se vzbudí ze spánku a uhyne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od  r. 2006 v Americe cca 5,7 – 6,7 milionu netopýrů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215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449649"/>
              </p:ext>
            </p:extLst>
          </p:nvPr>
        </p:nvGraphicFramePr>
        <p:xfrm>
          <a:off x="251520" y="3233739"/>
          <a:ext cx="8640961" cy="3291840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170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SKAMPECKIJ. 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[online]. [cit. 14.7.2012]. Dostupný na WWW: &lt;http://upload.wikimedia.org/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thumb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/6/61/Suckling_goat.jpg/788px-Suckling_goat.jpg&gt;.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AUTOR NEUVEDEN.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/7/77/Big-eared-townsend-fledermaus.jpg&gt;.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MNOLF.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/8/8b/Plecotus_auritus_01.jpg/800px-Plecotus_auritus_01.jpg&gt;.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HRISTOV, Nick.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&lt;http://upload.wikimedia.org/wikipedia/commons/1/19/Tadarida_brasiliensis_outflight_Hristov_</a:t>
                      </a: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_Carlsbad_Caverns.jpg&gt;.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AUTOR NEUVEDEN.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/3/3f/Desmodus.jpg/630px-Desmodus.jpg&gt;.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TIGERENTE.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/d/d2/Rhinolophus_hipposideros20080922.jpg/377px-Rhinolophus_hipposideros20080922.jpg&gt;.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RAUL654.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/3/3c/Pteropus_vampyrus2.jpg/450px-Pteropus_vampyrus2.jpg&gt;.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035493"/>
              </p:ext>
            </p:extLst>
          </p:nvPr>
        </p:nvGraphicFramePr>
        <p:xfrm>
          <a:off x="251520" y="3233739"/>
          <a:ext cx="8640961" cy="1707430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170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 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AUTOR NEUVEDEN.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15.7.2012].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/1/10/Vlad_Tepes_001.jpg/435px-Vlad_Tepes_001.jpg&gt;.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4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145</TotalTime>
  <Words>397</Words>
  <Application>Microsoft Office PowerPoint</Application>
  <PresentationFormat>Předvádění na obrazovce (4:3)</PresentationFormat>
  <Paragraphs>146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mareckova</dc:creator>
  <cp:lastModifiedBy>mareckova</cp:lastModifiedBy>
  <cp:revision>21</cp:revision>
  <dcterms:created xsi:type="dcterms:W3CDTF">2012-07-15T06:54:02Z</dcterms:created>
  <dcterms:modified xsi:type="dcterms:W3CDTF">2012-12-18T23:16:03Z</dcterms:modified>
</cp:coreProperties>
</file>