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0" r:id="rId2"/>
    <p:sldId id="261" r:id="rId3"/>
    <p:sldId id="257" r:id="rId4"/>
    <p:sldId id="256" r:id="rId5"/>
    <p:sldId id="272" r:id="rId6"/>
    <p:sldId id="271" r:id="rId7"/>
    <p:sldId id="270" r:id="rId8"/>
    <p:sldId id="258" r:id="rId9"/>
    <p:sldId id="265" r:id="rId10"/>
    <p:sldId id="274" r:id="rId11"/>
    <p:sldId id="273" r:id="rId12"/>
    <p:sldId id="266" r:id="rId13"/>
    <p:sldId id="267" r:id="rId14"/>
    <p:sldId id="275" r:id="rId15"/>
    <p:sldId id="276" r:id="rId16"/>
    <p:sldId id="263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451637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VY_32_INOVACE_14C_8_Savci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_Šelmy_psovité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13.11.2012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psovitých šelem.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40324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řád: ŠELMY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PSOVITÍ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564904"/>
            <a:ext cx="66967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masožravci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pružné svalnaté tělo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rotáhlý čenich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vyvinuté smysly – sluch, čich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chrup – nápadné špičáky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 nezatažitelné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štvou kořist – často tvoří smečky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8024" y="6021288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vlk obecný</a:t>
            </a:r>
            <a:endParaRPr lang="cs-CZ" sz="3600" b="1" dirty="0"/>
          </a:p>
        </p:txBody>
      </p:sp>
      <p:pic>
        <p:nvPicPr>
          <p:cNvPr id="1026" name="Picture 2" descr="File:Howlsn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943" y="0"/>
            <a:ext cx="6018688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80149"/>
            <a:ext cx="252028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50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65 – 115 cm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uši krátké trojúhelníkovité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variabilita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severské poddruhy větší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60212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ociální zvíře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mečka – hierarchie    (alfa pár)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aso (jelen, srnec)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1,5 – 2 kg masa denně     (10 kg x 2 týdny bez potravy)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6 nevyvinutých mláďat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58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Black and White Wolv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7579221" cy="645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609329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variabilita zbarvení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06805" y="6165304"/>
            <a:ext cx="485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18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Wolf Fox &amp; Seal Skins in Norwa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-30932"/>
            <a:ext cx="5025219" cy="670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09329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trh s kožešinami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16416" y="61560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850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pes domácí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Soubor:Montage of dog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286" y="142929"/>
            <a:ext cx="5826375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700808"/>
            <a:ext cx="29523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domestikace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před 14 000 lety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mnoho plemen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elká variabilita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630932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3602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liška obecná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File:Kanadai ró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0648"/>
            <a:ext cx="6066314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484784"/>
            <a:ext cx="23762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nejrozšířenější 4 – 10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30 – 40 cm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nápadný ocas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amotář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oční aktivita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nory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80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58309"/>
            <a:ext cx="777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raboši, zajíci, drobní živočichové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 – holá, slepá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 vzteklina – nosič viru !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lov:  kůže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 zábava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11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Chasse a cour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69" y="116632"/>
            <a:ext cx="8941837" cy="59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60932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 na lišku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64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6095037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hyena skvrnitá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ile:2011-Spotted Hye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4994"/>
            <a:ext cx="6344073" cy="609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65634"/>
            <a:ext cx="23762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Afrika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 větší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smečky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ejsilnější stisk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+ mršiny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60432" y="62280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3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Spotted hyena with skelet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8701"/>
            <a:ext cx="8736327" cy="582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0212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28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6238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fenek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File:Fennec Fox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70" y="1205762"/>
            <a:ext cx="8525747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7" y="908720"/>
            <a:ext cx="559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96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62646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1,5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Sahara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ktivní v noci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ory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ještěrky, ptáci, hmyz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fenek 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58924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zástupci :  kojot, šakal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802967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2. RETRON.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/f/f5/Howlsnow.jpg/607px-Howlsnow.jpg&gt;.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3. STÉFAN.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/8/82/Black_and_White_Wolves.jpg/705px-Black_and_White_Wolves.jpg&gt;.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4.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MAY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N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O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R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, Natalie.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&lt;http://upload.wikimedia.org/wikipedia/commons/thumb/3/32/Wolf_Fox_%26_Seal_Skins_in_Norway.jpg/450px-Wolf_Fox_%26_Seal_Skins_in_Norway.jpg&gt;.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5. WADSWORTH a kol.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/7/7c/Montage_of_dogs.jpg/529px-Montage_of_dogs.jpg&gt;.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6.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  <a:effectLst/>
                        </a:rPr>
                        <a:t>RONKOS . </a:t>
                      </a:r>
                      <a:r>
                        <a:rPr lang="pt-BR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&lt;http://upload.wikimedia.org/wikipedia/commons/thumb/b/b3/Kanadai_r%C3%B3ka.jpg/581px-Kanadai_r%C3%B3ka.jpg&gt;.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871489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7. LUNA04.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/5/56/Chasse_a_courre.jpg/800px-Chasse_a_courre.jpg&gt;.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8. KRISHNAPPA.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/c/c6/2011-Spotted_Hyena.jpg/625px-2011-Spotted_Hyena.jpg&gt;.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9. OOSTERWIJK.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/9/96/Spotted_hyena_with_skeleton.jpg/800px-Spotted_hyena_with_skeleton.jpg&gt;.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10.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SALVAGNIN.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&lt;http://upload.wikimedia.org/wikipedia/commons/thumb/1/1a/Fennec_Foxes.jpg/800px-Fennec_Foxes.jpg&gt;.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90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189</TotalTime>
  <Words>391</Words>
  <Application>Microsoft Office PowerPoint</Application>
  <PresentationFormat>Předvádění na obrazovce (4:3)</PresentationFormat>
  <Paragraphs>148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20</cp:revision>
  <dcterms:created xsi:type="dcterms:W3CDTF">2012-07-15T06:54:02Z</dcterms:created>
  <dcterms:modified xsi:type="dcterms:W3CDTF">2012-12-18T23:38:02Z</dcterms:modified>
</cp:coreProperties>
</file>