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9" autoAdjust="0"/>
    <p:restoredTop sz="94660"/>
  </p:normalViewPr>
  <p:slideViewPr>
    <p:cSldViewPr>
      <p:cViewPr>
        <p:scale>
          <a:sx n="100" d="100"/>
          <a:sy n="100" d="100"/>
        </p:scale>
        <p:origin x="-72" y="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9DD1C-F739-4430-86C4-B077656238C2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99DBB-A4A8-43FC-BE1E-5934C9809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3BB36-E47D-4C93-80C3-65DAB110C3F8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1FDE5-D691-4AE9-824B-EE0DFACAD0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6BC6B-AF3C-45C9-9EAB-B565B434140D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11DB9-1ACA-48AA-BF5D-1300C0F59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00165-990F-4424-B3B4-BF63EBE9DC7A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0B8BC-CA17-44A2-B9BB-CD6555356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EAE83-8E6C-49ED-9F96-5388D7BF9F9D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DDF52-B313-40C2-BE02-333FE2C48E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18A64-41A1-420D-AE8C-389CBABB6D29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9B75-D583-4413-A62E-1EC51025B0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BCDB1-3EF4-4A2D-9FD7-A4CC8C5FE513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542E9-15CE-4CE4-A94C-22606D99D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57B21-220F-418F-A64C-E4253D7E96E3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07D07-EA89-4CA6-8089-D5878B25AE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47FCA-F653-4DD3-A263-D060589EEB9C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13D82-A06E-468A-A62D-847977AFCE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68C5E-FF78-4DB6-9084-44B791876281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F0282-FDCE-4494-9AC1-BFD6D2513A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4CE82-21C8-486F-9287-5AA7085B6BE9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2803A-DAC6-434C-86AB-7B6569711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FBB85B2-9C81-4F5C-BBB3-6516E575EC2E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4861D64-9110-4EDF-9BB4-DBB84B4C5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w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Název </a:t>
            </a:r>
            <a:r>
              <a:rPr lang="cs-CZ" sz="1600" dirty="0" err="1" smtClean="0"/>
              <a:t>DUMu</a:t>
            </a:r>
            <a:r>
              <a:rPr lang="cs-CZ" sz="1600" dirty="0" smtClean="0"/>
              <a:t>:VY_22_INOVACE_25_5_HH 2 FOOD</a:t>
            </a:r>
            <a:endParaRPr lang="cs-CZ" sz="16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</a:t>
            </a:r>
            <a:r>
              <a:rPr lang="cs-CZ" sz="1600" dirty="0" smtClean="0"/>
              <a:t>Jazyk a jazyková komunikace/ Anglický jazyk/  FOOD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učebního materiálu: interaktivní tabule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si zopakují barvy a slovní zásobu na téma jídlo.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II. C  -  Mgr. A. </a:t>
            </a:r>
            <a:r>
              <a:rPr lang="cs-CZ" sz="1700" dirty="0" err="1" smtClean="0"/>
              <a:t>Leskotová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ověření:13. 11. 2012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 Sb.), tj. že k uvedeným účelům může být kýmkoliv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13. 11. 2012		Podpis: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barvy</a:t>
            </a:r>
            <a:endParaRPr lang="cs-CZ" dirty="0"/>
          </a:p>
        </p:txBody>
      </p:sp>
      <p:pic>
        <p:nvPicPr>
          <p:cNvPr id="1026" name="Picture 2" descr="C:\Program Files\Microsoft Office\MEDIA\CAGCAT10\j0234131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8800"/>
            <a:ext cx="1316856" cy="1400304"/>
          </a:xfrm>
          <a:prstGeom prst="rect">
            <a:avLst/>
          </a:prstGeom>
          <a:noFill/>
        </p:spPr>
      </p:pic>
      <p:pic>
        <p:nvPicPr>
          <p:cNvPr id="1027" name="Picture 3" descr="C:\Documents and Settings\milan rejzl\Local Settings\Temporary Internet Files\Content.IE5\AMN3OJ20\MP9004484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340768"/>
            <a:ext cx="1320740" cy="1716730"/>
          </a:xfrm>
          <a:prstGeom prst="rect">
            <a:avLst/>
          </a:prstGeom>
          <a:noFill/>
        </p:spPr>
      </p:pic>
      <p:pic>
        <p:nvPicPr>
          <p:cNvPr id="1028" name="Picture 4" descr="C:\Documents and Settings\milan rejzl\Local Settings\Temporary Internet Files\Content.IE5\77NQ5SFJ\MC9004414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492896"/>
            <a:ext cx="1083396" cy="1083396"/>
          </a:xfrm>
          <a:prstGeom prst="rect">
            <a:avLst/>
          </a:prstGeom>
          <a:noFill/>
        </p:spPr>
      </p:pic>
      <p:pic>
        <p:nvPicPr>
          <p:cNvPr id="1029" name="Picture 5" descr="C:\Documents and Settings\milan rejzl\Local Settings\Temporary Internet Files\Content.IE5\L2DCD3WU\MP90030952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3429000"/>
            <a:ext cx="1707599" cy="2593478"/>
          </a:xfrm>
          <a:prstGeom prst="rect">
            <a:avLst/>
          </a:prstGeom>
          <a:noFill/>
        </p:spPr>
      </p:pic>
      <p:pic>
        <p:nvPicPr>
          <p:cNvPr id="1030" name="Picture 6" descr="C:\Documents and Settings\milan rejzl\Local Settings\Temporary Internet Files\Content.IE5\SSEBVO22\MP90043898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140968"/>
            <a:ext cx="1831197" cy="1872208"/>
          </a:xfrm>
          <a:prstGeom prst="rect">
            <a:avLst/>
          </a:prstGeom>
          <a:noFill/>
        </p:spPr>
      </p:pic>
      <p:pic>
        <p:nvPicPr>
          <p:cNvPr id="1031" name="Picture 7" descr="C:\Documents and Settings\milan rejzl\Local Settings\Temporary Internet Files\Content.IE5\77NQ5SFJ\MP9004030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4437112"/>
            <a:ext cx="1829675" cy="1224136"/>
          </a:xfrm>
          <a:prstGeom prst="rect">
            <a:avLst/>
          </a:prstGeom>
          <a:noFill/>
        </p:spPr>
      </p:pic>
      <p:pic>
        <p:nvPicPr>
          <p:cNvPr id="1032" name="Picture 8" descr="C:\Documents and Settings\milan rejzl\Local Settings\Temporary Internet Files\Content.IE5\L2DCD3WU\MP90031632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7504" y="1124744"/>
            <a:ext cx="1757133" cy="1224136"/>
          </a:xfrm>
          <a:prstGeom prst="rect">
            <a:avLst/>
          </a:prstGeom>
          <a:noFill/>
        </p:spPr>
      </p:pic>
      <p:pic>
        <p:nvPicPr>
          <p:cNvPr id="1033" name="Picture 9" descr="C:\Documents and Settings\milan rejzl\Local Settings\Temporary Internet Files\Content.IE5\SSEBVO22\MP90031559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1052736"/>
            <a:ext cx="2018916" cy="1440160"/>
          </a:xfrm>
          <a:prstGeom prst="rect">
            <a:avLst/>
          </a:prstGeom>
          <a:noFill/>
        </p:spPr>
      </p:pic>
      <p:pic>
        <p:nvPicPr>
          <p:cNvPr id="1034" name="Picture 10" descr="C:\Documents and Settings\milan rejzl\Local Settings\Temporary Internet Files\Content.IE5\L2DCD3WU\MP90030296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52320" y="2852936"/>
            <a:ext cx="1540971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Umíš pojmenovat potraviny?</a:t>
            </a:r>
            <a:endParaRPr lang="cs-CZ" dirty="0"/>
          </a:p>
        </p:txBody>
      </p:sp>
      <p:pic>
        <p:nvPicPr>
          <p:cNvPr id="2050" name="Picture 2" descr="C:\Documents and Settings\milan rejzl\Local Settings\Temporary Internet Files\Content.IE5\SSEBVO22\MP90040524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3125148" cy="2232248"/>
          </a:xfrm>
          <a:prstGeom prst="rect">
            <a:avLst/>
          </a:prstGeom>
          <a:noFill/>
        </p:spPr>
      </p:pic>
      <p:pic>
        <p:nvPicPr>
          <p:cNvPr id="2051" name="Picture 3" descr="C:\Documents and Settings\milan rejzl\Local Settings\Temporary Internet Files\Content.IE5\L2DCD3WU\MC9004417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1124744"/>
            <a:ext cx="2232248" cy="2232248"/>
          </a:xfrm>
          <a:prstGeom prst="rect">
            <a:avLst/>
          </a:prstGeom>
          <a:noFill/>
        </p:spPr>
      </p:pic>
      <p:pic>
        <p:nvPicPr>
          <p:cNvPr id="2053" name="Picture 5" descr="C:\Documents and Settings\milan rejzl\Local Settings\Temporary Internet Files\Content.IE5\SSEBVO22\MC9003470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268760"/>
            <a:ext cx="1800200" cy="2223198"/>
          </a:xfrm>
          <a:prstGeom prst="rect">
            <a:avLst/>
          </a:prstGeom>
          <a:noFill/>
        </p:spPr>
      </p:pic>
      <p:pic>
        <p:nvPicPr>
          <p:cNvPr id="2054" name="Picture 6" descr="C:\Documents and Settings\milan rejzl\Local Settings\Temporary Internet Files\Content.IE5\SSEBVO22\MC90044177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005064"/>
            <a:ext cx="2088232" cy="2088232"/>
          </a:xfrm>
          <a:prstGeom prst="rect">
            <a:avLst/>
          </a:prstGeom>
          <a:noFill/>
        </p:spPr>
      </p:pic>
      <p:pic>
        <p:nvPicPr>
          <p:cNvPr id="2057" name="Picture 9" descr="C:\Documents and Settings\milan rejzl\Local Settings\Temporary Internet Files\Content.IE5\L2DCD3WU\MC9000846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4077072"/>
            <a:ext cx="2407802" cy="1082578"/>
          </a:xfrm>
          <a:prstGeom prst="rect">
            <a:avLst/>
          </a:prstGeom>
          <a:noFill/>
        </p:spPr>
      </p:pic>
      <p:pic>
        <p:nvPicPr>
          <p:cNvPr id="2059" name="Picture 11" descr="C:\Documents and Settings\milan rejzl\Local Settings\Temporary Internet Files\Content.IE5\SSEBVO22\MP90040749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3861048"/>
            <a:ext cx="1251561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 barvu a jídlo.</a:t>
            </a:r>
            <a:endParaRPr lang="cs-CZ" dirty="0"/>
          </a:p>
        </p:txBody>
      </p:sp>
      <p:pic>
        <p:nvPicPr>
          <p:cNvPr id="3075" name="Picture 3" descr="C:\Documents and Settings\milan rejzl\Local Settings\Temporary Internet Files\Content.IE5\SSEBVO22\MP9004278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72816"/>
            <a:ext cx="2268842" cy="1513743"/>
          </a:xfrm>
          <a:prstGeom prst="rect">
            <a:avLst/>
          </a:prstGeom>
          <a:noFill/>
        </p:spPr>
      </p:pic>
      <p:pic>
        <p:nvPicPr>
          <p:cNvPr id="3076" name="Picture 4" descr="C:\Documents and Settings\milan rejzl\Local Settings\Temporary Internet Files\Content.IE5\77NQ5SFJ\MC90041190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77072"/>
            <a:ext cx="2376264" cy="2176864"/>
          </a:xfrm>
          <a:prstGeom prst="rect">
            <a:avLst/>
          </a:prstGeom>
          <a:noFill/>
        </p:spPr>
      </p:pic>
      <p:pic>
        <p:nvPicPr>
          <p:cNvPr id="3077" name="Picture 5" descr="C:\Documents and Settings\milan rejzl\Local Settings\Temporary Internet Files\Content.IE5\L2DCD3WU\MP9004025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3501008"/>
            <a:ext cx="2304256" cy="2304256"/>
          </a:xfrm>
          <a:prstGeom prst="rect">
            <a:avLst/>
          </a:prstGeom>
          <a:noFill/>
        </p:spPr>
      </p:pic>
      <p:pic>
        <p:nvPicPr>
          <p:cNvPr id="3078" name="Picture 6" descr="C:\Documents and Settings\milan rejzl\Local Settings\Temporary Internet Files\Content.IE5\SSEBVO22\MP9004310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077072"/>
            <a:ext cx="2880320" cy="1914963"/>
          </a:xfrm>
          <a:prstGeom prst="rect">
            <a:avLst/>
          </a:prstGeom>
          <a:noFill/>
        </p:spPr>
      </p:pic>
      <p:pic>
        <p:nvPicPr>
          <p:cNvPr id="3079" name="Picture 7" descr="C:\Documents and Settings\milan rejzl\Local Settings\Temporary Internet Files\Content.IE5\SSEBVO22\MP90044835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1729139"/>
            <a:ext cx="1800200" cy="1918246"/>
          </a:xfrm>
          <a:prstGeom prst="rect">
            <a:avLst/>
          </a:prstGeom>
          <a:noFill/>
        </p:spPr>
      </p:pic>
      <p:pic>
        <p:nvPicPr>
          <p:cNvPr id="3080" name="Picture 8" descr="C:\Documents and Settings\milan rejzl\Local Settings\Temporary Internet Files\Content.IE5\L2DCD3WU\MC90008995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79612" y="1412776"/>
            <a:ext cx="2612868" cy="16465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8762" y="2908542"/>
            <a:ext cx="2381777" cy="1450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Documents and Settings\milan rejzl\Local Settings\Temporary Internet Files\Content.IE5\SSEBVO22\MP9004486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2801460" cy="1810224"/>
          </a:xfrm>
          <a:prstGeom prst="rect">
            <a:avLst/>
          </a:prstGeom>
          <a:noFill/>
        </p:spPr>
      </p:pic>
      <p:pic>
        <p:nvPicPr>
          <p:cNvPr id="4099" name="Picture 3" descr="C:\Documents and Settings\milan rejzl\Local Settings\Temporary Internet Files\Content.IE5\L2DCD3WU\MP9004230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268760"/>
            <a:ext cx="1728192" cy="1728192"/>
          </a:xfrm>
          <a:prstGeom prst="rect">
            <a:avLst/>
          </a:prstGeom>
          <a:noFill/>
        </p:spPr>
      </p:pic>
      <p:pic>
        <p:nvPicPr>
          <p:cNvPr id="4104" name="Picture 8" descr="C:\Documents and Settings\milan rejzl\Local Settings\Temporary Internet Files\Content.IE5\SSEBVO22\MC9001124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212976"/>
            <a:ext cx="1324555" cy="2448272"/>
          </a:xfrm>
          <a:prstGeom prst="rect">
            <a:avLst/>
          </a:prstGeom>
          <a:noFill/>
        </p:spPr>
      </p:pic>
      <p:pic>
        <p:nvPicPr>
          <p:cNvPr id="4105" name="Picture 9" descr="C:\Documents and Settings\milan rejzl\Local Settings\Temporary Internet Files\Content.IE5\SSEBVO22\MC90044175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3501008"/>
            <a:ext cx="2091680" cy="2091680"/>
          </a:xfrm>
          <a:prstGeom prst="rect">
            <a:avLst/>
          </a:prstGeom>
          <a:noFill/>
        </p:spPr>
      </p:pic>
      <p:pic>
        <p:nvPicPr>
          <p:cNvPr id="4106" name="Picture 10" descr="C:\Documents and Settings\milan rejzl\Local Settings\Temporary Internet Files\Content.IE5\L2DCD3WU\MP90038787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645024"/>
            <a:ext cx="2535421" cy="1808600"/>
          </a:xfrm>
          <a:prstGeom prst="rect">
            <a:avLst/>
          </a:prstGeom>
          <a:noFill/>
        </p:spPr>
      </p:pic>
      <p:pic>
        <p:nvPicPr>
          <p:cNvPr id="4108" name="Picture 12" descr="C:\Documents and Settings\milan rejzl\Local Settings\Temporary Internet Files\Content.IE5\AMN3OJ20\MP90038672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980728"/>
            <a:ext cx="2422699" cy="1728192"/>
          </a:xfrm>
          <a:prstGeom prst="rect">
            <a:avLst/>
          </a:prstGeom>
          <a:noFill/>
        </p:spPr>
      </p:pic>
      <p:pic>
        <p:nvPicPr>
          <p:cNvPr id="4109" name="Picture 13" descr="C:\Documents and Settings\milan rejzl\Local Settings\Temporary Internet Files\Content.IE5\SSEBVO22\MC90029576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6372199" y="3212976"/>
            <a:ext cx="2184399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barvu a nápoj</a:t>
            </a:r>
            <a:endParaRPr lang="cs-CZ" dirty="0"/>
          </a:p>
        </p:txBody>
      </p:sp>
      <p:pic>
        <p:nvPicPr>
          <p:cNvPr id="5122" name="Picture 2" descr="C:\Documents and Settings\milan rejzl\Local Settings\Temporary Internet Files\Content.IE5\AMN3OJ20\MP9003876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00808"/>
            <a:ext cx="2333529" cy="1664584"/>
          </a:xfrm>
          <a:prstGeom prst="rect">
            <a:avLst/>
          </a:prstGeom>
          <a:noFill/>
        </p:spPr>
      </p:pic>
      <p:pic>
        <p:nvPicPr>
          <p:cNvPr id="5123" name="Picture 3" descr="C:\Documents and Settings\milan rejzl\Local Settings\Temporary Internet Files\Content.IE5\SSEBVO22\MP9004486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340768"/>
            <a:ext cx="1541417" cy="2316218"/>
          </a:xfrm>
          <a:prstGeom prst="rect">
            <a:avLst/>
          </a:prstGeom>
          <a:noFill/>
        </p:spPr>
      </p:pic>
      <p:pic>
        <p:nvPicPr>
          <p:cNvPr id="5124" name="Picture 4" descr="C:\Documents and Settings\milan rejzl\Local Settings\Temporary Internet Files\Content.IE5\77NQ5SFJ\MP900402021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2060848"/>
            <a:ext cx="1017022" cy="1271588"/>
          </a:xfrm>
          <a:prstGeom prst="rect">
            <a:avLst/>
          </a:prstGeom>
          <a:noFill/>
        </p:spPr>
      </p:pic>
      <p:pic>
        <p:nvPicPr>
          <p:cNvPr id="5126" name="Picture 6" descr="C:\Documents and Settings\milan rejzl\Local Settings\Temporary Internet Files\Content.IE5\SSEBVO22\MP900407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365104"/>
            <a:ext cx="1368152" cy="1731752"/>
          </a:xfrm>
          <a:prstGeom prst="rect">
            <a:avLst/>
          </a:prstGeom>
          <a:noFill/>
        </p:spPr>
      </p:pic>
      <p:pic>
        <p:nvPicPr>
          <p:cNvPr id="5127" name="Picture 7" descr="C:\Documents and Settings\milan rejzl\Local Settings\Temporary Internet Files\Content.IE5\L2DCD3WU\MP90032111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804248" y="3789040"/>
            <a:ext cx="1561373" cy="2188840"/>
          </a:xfrm>
          <a:prstGeom prst="rect">
            <a:avLst/>
          </a:prstGeom>
          <a:noFill/>
        </p:spPr>
      </p:pic>
      <p:pic>
        <p:nvPicPr>
          <p:cNvPr id="5128" name="Picture 8" descr="C:\Documents and Settings\milan rejzl\Local Settings\Temporary Internet Files\Content.IE5\SSEBVO22\MC900441840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84238" y="3611259"/>
            <a:ext cx="2103586" cy="22767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 	MAIDMENT, Stella, ROBERTS, </a:t>
            </a:r>
            <a:r>
              <a:rPr lang="cs-CZ" dirty="0" err="1" smtClean="0"/>
              <a:t>Lorena</a:t>
            </a:r>
            <a:r>
              <a:rPr lang="cs-CZ" dirty="0" smtClean="0"/>
              <a:t>. </a:t>
            </a:r>
            <a:r>
              <a:rPr lang="cs-CZ" i="1" dirty="0" smtClean="0"/>
              <a:t>HAPPY HOUSE New </a:t>
            </a:r>
            <a:r>
              <a:rPr lang="cs-CZ" i="1" dirty="0" err="1" smtClean="0"/>
              <a:t>Edition</a:t>
            </a:r>
            <a:r>
              <a:rPr lang="cs-CZ" i="1" dirty="0" smtClean="0"/>
              <a:t> 2 první vydání</a:t>
            </a:r>
            <a:r>
              <a:rPr lang="cs-CZ" dirty="0" smtClean="0"/>
              <a:t>. China: OXFORD, 2009, str. 23, str. 25, str. 27,</a:t>
            </a:r>
          </a:p>
          <a:p>
            <a:r>
              <a:rPr lang="cs-CZ" dirty="0" smtClean="0"/>
              <a:t> ISBN 978-0-19-475105-6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 použité v prezentaci jsou dostupné pod licencí Microsoft Office 2010 na www.office.</a:t>
            </a:r>
            <a:r>
              <a:rPr lang="cs-CZ" dirty="0" err="1" smtClean="0"/>
              <a:t>com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54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Urči barvy</vt:lpstr>
      <vt:lpstr>Umíš pojmenovat potraviny?</vt:lpstr>
      <vt:lpstr>Řekni barvu a jídlo.</vt:lpstr>
      <vt:lpstr>Pojmenuj nápoje</vt:lpstr>
      <vt:lpstr>Spoj barvu a nápoj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Ing. Milan Rejzl</cp:lastModifiedBy>
  <cp:revision>27</cp:revision>
  <dcterms:created xsi:type="dcterms:W3CDTF">2012-02-01T08:51:03Z</dcterms:created>
  <dcterms:modified xsi:type="dcterms:W3CDTF">2012-12-06T19:13:21Z</dcterms:modified>
</cp:coreProperties>
</file>