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64" r:id="rId4"/>
    <p:sldId id="265" r:id="rId5"/>
    <p:sldId id="260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VY_22_INOVACE_01_04 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431FE2-908C-49E6-A09D-15C3C0A416E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87B8102-7E00-40AB-B58E-666A32E58766}" type="presOf" srcId="{D1D4F407-5343-4D3F-B5B9-D407B03CAEB4}" destId="{D005CE8C-CC26-4C3E-AC11-E15060ECD759}" srcOrd="0" destOrd="0" presId="urn:microsoft.com/office/officeart/2005/8/layout/target3"/>
    <dgm:cxn modelId="{0DAA166C-D621-4E5F-A1C5-0DD637132281}" type="presOf" srcId="{4C35D32F-0EAB-4CD7-82EE-45574DC2A586}" destId="{8BEBB6EC-1DAA-4CAC-8A25-BC0FCBD5DBD5}" srcOrd="0" destOrd="0" presId="urn:microsoft.com/office/officeart/2005/8/layout/target3"/>
    <dgm:cxn modelId="{E8C85B75-73AA-4E17-A5E0-C4813BF6C9A6}" type="presOf" srcId="{757F3AB3-0718-4624-B441-E567A8F0AB56}" destId="{333A1088-737F-45CB-B68E-254E46348037}" srcOrd="0" destOrd="0" presId="urn:microsoft.com/office/officeart/2005/8/layout/target3"/>
    <dgm:cxn modelId="{EC9A6405-CA61-4021-8E06-D096CD160250}" type="presOf" srcId="{D1B46980-6531-4606-95E6-44980827E919}" destId="{6140AFEC-043D-4C43-A2F9-D0F5331DF3A3}" srcOrd="0" destOrd="0" presId="urn:microsoft.com/office/officeart/2005/8/layout/target3"/>
    <dgm:cxn modelId="{54493D54-6B5F-47CB-8CC5-D7AB5CA0BF3C}" type="presOf" srcId="{D8197B8C-B260-4A16-BDF4-0947B075E274}" destId="{5A5FFA88-C948-4069-8E93-59FA12366E83}" srcOrd="1" destOrd="0" presId="urn:microsoft.com/office/officeart/2005/8/layout/target3"/>
    <dgm:cxn modelId="{72001432-A9D9-495A-8995-2CB8F4246AD8}" type="presOf" srcId="{4C35D32F-0EAB-4CD7-82EE-45574DC2A586}" destId="{890E4F0B-2866-4A3F-A3C7-2A14B1797930}" srcOrd="1" destOrd="0" presId="urn:microsoft.com/office/officeart/2005/8/layout/target3"/>
    <dgm:cxn modelId="{9A215171-21CA-4E2E-A178-AC98BA9AB210}" type="presOf" srcId="{B651F6E3-6281-48DB-9319-2AEAFDAE7572}" destId="{6BB5E863-4638-4E1D-BFDE-399D028AC4ED}" srcOrd="1" destOrd="0" presId="urn:microsoft.com/office/officeart/2005/8/layout/target3"/>
    <dgm:cxn modelId="{18ABAED0-E14D-4071-96B5-D9323C713935}" type="presOf" srcId="{D1B46980-6531-4606-95E6-44980827E919}" destId="{2BE915AB-18AA-4053-B92C-3BFC9ED204BB}" srcOrd="1" destOrd="0" presId="urn:microsoft.com/office/officeart/2005/8/layout/target3"/>
    <dgm:cxn modelId="{8F18FA4D-4BDF-4241-8A72-CD68FF560E6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EEFF5A3-71E9-4C51-A190-830FDD2746AE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0809B2B-0A7C-437F-B012-93DC46A7ABAE}" type="presParOf" srcId="{333A1088-737F-45CB-B68E-254E46348037}" destId="{F5ABB229-8D3B-4694-996A-96F23CF14429}" srcOrd="0" destOrd="0" presId="urn:microsoft.com/office/officeart/2005/8/layout/target3"/>
    <dgm:cxn modelId="{321A396F-0853-47C4-9C50-22E4DD1989AA}" type="presParOf" srcId="{333A1088-737F-45CB-B68E-254E46348037}" destId="{F41139FD-01EE-4571-8B17-4FB00FC51163}" srcOrd="1" destOrd="0" presId="urn:microsoft.com/office/officeart/2005/8/layout/target3"/>
    <dgm:cxn modelId="{2563DDF6-1472-4965-9846-4FDE86FFD6D9}" type="presParOf" srcId="{333A1088-737F-45CB-B68E-254E46348037}" destId="{D005CE8C-CC26-4C3E-AC11-E15060ECD759}" srcOrd="2" destOrd="0" presId="urn:microsoft.com/office/officeart/2005/8/layout/target3"/>
    <dgm:cxn modelId="{DB1C42E8-659B-477A-BADB-5CD98671E709}" type="presParOf" srcId="{333A1088-737F-45CB-B68E-254E46348037}" destId="{2C702D82-9B77-49B7-9568-BB8EB47C3372}" srcOrd="3" destOrd="0" presId="urn:microsoft.com/office/officeart/2005/8/layout/target3"/>
    <dgm:cxn modelId="{67535EF3-A8E3-4CB4-8310-AB204E661B68}" type="presParOf" srcId="{333A1088-737F-45CB-B68E-254E46348037}" destId="{A52A0455-90FF-4808-ABD0-F02540D31D5A}" srcOrd="4" destOrd="0" presId="urn:microsoft.com/office/officeart/2005/8/layout/target3"/>
    <dgm:cxn modelId="{EA9409DD-F763-4DE4-B095-13008DB2828C}" type="presParOf" srcId="{333A1088-737F-45CB-B68E-254E46348037}" destId="{6140AFEC-043D-4C43-A2F9-D0F5331DF3A3}" srcOrd="5" destOrd="0" presId="urn:microsoft.com/office/officeart/2005/8/layout/target3"/>
    <dgm:cxn modelId="{B6D62A70-3271-43D6-86BF-68EED9D3AA67}" type="presParOf" srcId="{333A1088-737F-45CB-B68E-254E46348037}" destId="{9358AC05-5D7D-4327-9F80-1AD486AEA664}" srcOrd="6" destOrd="0" presId="urn:microsoft.com/office/officeart/2005/8/layout/target3"/>
    <dgm:cxn modelId="{FCB32DBB-D901-466E-9F75-4AE8E0E83FAE}" type="presParOf" srcId="{333A1088-737F-45CB-B68E-254E46348037}" destId="{313FC574-E1CD-4FB4-B054-0B805CE0447D}" srcOrd="7" destOrd="0" presId="urn:microsoft.com/office/officeart/2005/8/layout/target3"/>
    <dgm:cxn modelId="{6E1F546D-761F-45C1-AA84-477DACD25104}" type="presParOf" srcId="{333A1088-737F-45CB-B68E-254E46348037}" destId="{619D679B-A015-4ECF-8348-D1034C574F40}" srcOrd="8" destOrd="0" presId="urn:microsoft.com/office/officeart/2005/8/layout/target3"/>
    <dgm:cxn modelId="{143DC78A-EA65-48F4-BF7D-9D72AC39B715}" type="presParOf" srcId="{333A1088-737F-45CB-B68E-254E46348037}" destId="{322283A8-4A27-4CDA-BAE3-F381106A9174}" srcOrd="9" destOrd="0" presId="urn:microsoft.com/office/officeart/2005/8/layout/target3"/>
    <dgm:cxn modelId="{7E333147-A990-4CB4-A949-D10F1C775BBB}" type="presParOf" srcId="{333A1088-737F-45CB-B68E-254E46348037}" destId="{FFC9F71D-1B4F-4AD9-A4A6-86ADEFC8AF5C}" srcOrd="10" destOrd="0" presId="urn:microsoft.com/office/officeart/2005/8/layout/target3"/>
    <dgm:cxn modelId="{AF5CBF76-5B47-42E1-86BD-C986A1EE14CE}" type="presParOf" srcId="{333A1088-737F-45CB-B68E-254E46348037}" destId="{25B08C86-7E15-44DC-BE7F-FFB55DD49D12}" srcOrd="11" destOrd="0" presId="urn:microsoft.com/office/officeart/2005/8/layout/target3"/>
    <dgm:cxn modelId="{6D4A7293-774B-46A0-894E-B228D9949561}" type="presParOf" srcId="{333A1088-737F-45CB-B68E-254E46348037}" destId="{76644BE8-9D7C-4C09-B250-3D10AF48CBB7}" srcOrd="12" destOrd="0" presId="urn:microsoft.com/office/officeart/2005/8/layout/target3"/>
    <dgm:cxn modelId="{7A2DDCCB-A6ED-468B-9551-FB0A5FD08B54}" type="presParOf" srcId="{333A1088-737F-45CB-B68E-254E46348037}" destId="{EE85B701-7295-41C0-BA7A-34D3756A2AE6}" srcOrd="13" destOrd="0" presId="urn:microsoft.com/office/officeart/2005/8/layout/target3"/>
    <dgm:cxn modelId="{18DA1DE9-C3D9-4978-A389-8297EE970EB1}" type="presParOf" srcId="{333A1088-737F-45CB-B68E-254E46348037}" destId="{8BEBB6EC-1DAA-4CAC-8A25-BC0FCBD5DBD5}" srcOrd="14" destOrd="0" presId="urn:microsoft.com/office/officeart/2005/8/layout/target3"/>
    <dgm:cxn modelId="{795F38B1-CE28-4136-9948-F938EF7D62A2}" type="presParOf" srcId="{333A1088-737F-45CB-B68E-254E46348037}" destId="{AED2198E-93D5-4001-81B4-73124B309672}" srcOrd="15" destOrd="0" presId="urn:microsoft.com/office/officeart/2005/8/layout/target3"/>
    <dgm:cxn modelId="{2FF47E18-0F82-4CB5-87A2-13CF01AD75FC}" type="presParOf" srcId="{333A1088-737F-45CB-B68E-254E46348037}" destId="{2BE915AB-18AA-4053-B92C-3BFC9ED204BB}" srcOrd="16" destOrd="0" presId="urn:microsoft.com/office/officeart/2005/8/layout/target3"/>
    <dgm:cxn modelId="{7E7ACCDD-EB97-46C7-8D62-F30DF72EDF8E}" type="presParOf" srcId="{333A1088-737F-45CB-B68E-254E46348037}" destId="{6BB5E863-4638-4E1D-BFDE-399D028AC4ED}" srcOrd="17" destOrd="0" presId="urn:microsoft.com/office/officeart/2005/8/layout/target3"/>
    <dgm:cxn modelId="{C5BD62A0-5046-404D-B4A1-8E0900029004}" type="presParOf" srcId="{333A1088-737F-45CB-B68E-254E46348037}" destId="{5A5FFA88-C948-4069-8E93-59FA12366E83}" srcOrd="18" destOrd="0" presId="urn:microsoft.com/office/officeart/2005/8/layout/target3"/>
    <dgm:cxn modelId="{B463B3C4-385F-4846-9888-93FE5D5FD9B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VY_22_INOVACE_01_04 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List_aplikace_Microsoft_Excel1.xlsx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emf"/><Relationship Id="rId4" Type="http://schemas.openxmlformats.org/officeDocument/2006/relationships/package" Target="../embeddings/List_aplikace_Microsoft_Excel2.xls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9277402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25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</a:t>
            </a:r>
            <a:r>
              <a:rPr lang="cs-CZ" sz="2200" dirty="0"/>
              <a:t>7</a:t>
            </a:r>
            <a:r>
              <a:rPr lang="cs-CZ" sz="2200" dirty="0" smtClean="0"/>
              <a:t>. ročníku základní školy</a:t>
            </a:r>
            <a:r>
              <a:rPr lang="cs-CZ" sz="2200" dirty="0"/>
              <a:t> </a:t>
            </a:r>
            <a:r>
              <a:rPr lang="cs-CZ" sz="2200" dirty="0" smtClean="0"/>
              <a:t>k procvičení slovní zásoby přídavných jmen. Na prvním snímku je tajenka z probírané slovní zásoby. (Project 3 Unit 1) Snímek číslo </a:t>
            </a:r>
            <a:r>
              <a:rPr lang="cs-CZ" sz="2200" dirty="0"/>
              <a:t>5</a:t>
            </a:r>
            <a:r>
              <a:rPr lang="cs-CZ" sz="2200" dirty="0" smtClean="0"/>
              <a:t> je možné využít jako pracovní list, který si žáci rozstříhají a správně seřadí, nebo je také možné přesouvat jednotlivé pojmy na interaktivní tabuli, pokud nespustíme prezentaci. Další snímek slouží jako kontrola správnosti </a:t>
            </a:r>
            <a:r>
              <a:rPr lang="cs-CZ" sz="2200" smtClean="0"/>
              <a:t>řešení</a:t>
            </a:r>
            <a:r>
              <a:rPr lang="cs-CZ" sz="2200" smtClean="0"/>
              <a:t>.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smtClean="0"/>
              <a:t> </a:t>
            </a: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vyjádří pomocí přídavných jmen pozitivní nebo negativní názor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přídavná jména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36093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2573253"/>
              </p:ext>
            </p:extLst>
          </p:nvPr>
        </p:nvGraphicFramePr>
        <p:xfrm>
          <a:off x="539552" y="1556792"/>
          <a:ext cx="8088986" cy="32710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List" r:id="rId4" imgW="4781584" imgH="1933643" progId="Excel.Sheet.12">
                  <p:embed/>
                </p:oleObj>
              </mc:Choice>
              <mc:Fallback>
                <p:oleObj name="List" r:id="rId4" imgW="4781584" imgH="1933643" progId="Excel.Shee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1556792"/>
                        <a:ext cx="8088986" cy="32710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74608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ADJECTIVES</a:t>
            </a: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73573487"/>
              </p:ext>
            </p:extLst>
          </p:nvPr>
        </p:nvGraphicFramePr>
        <p:xfrm>
          <a:off x="1187624" y="1268760"/>
          <a:ext cx="6408712" cy="519105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List" r:id="rId4" imgW="2857567" imgH="2314643" progId="Excel.Sheet.12">
                  <p:embed/>
                </p:oleObj>
              </mc:Choice>
              <mc:Fallback>
                <p:oleObj name="List" r:id="rId4" imgW="2857567" imgH="2314643" progId="Excel.Shee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1268760"/>
                        <a:ext cx="6408712" cy="519105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93785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37780" cy="1143000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sz="2400" dirty="0" err="1" smtClean="0"/>
              <a:t>Put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words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correct</a:t>
            </a:r>
            <a:r>
              <a:rPr lang="cs-CZ" sz="2400" dirty="0" smtClean="0"/>
              <a:t> </a:t>
            </a:r>
            <a:r>
              <a:rPr lang="cs-CZ" sz="2400" dirty="0" err="1" smtClean="0"/>
              <a:t>column</a:t>
            </a:r>
            <a:r>
              <a:rPr lang="cs-CZ" sz="2400" dirty="0" smtClean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3375" y="5641646"/>
            <a:ext cx="104682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gorgeous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0187" y="5718316"/>
            <a:ext cx="115397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wonderful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36865" y="5722460"/>
            <a:ext cx="67165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great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87624" y="5195384"/>
            <a:ext cx="101181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delicious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33375" y="5244884"/>
            <a:ext cx="57259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</a:rPr>
              <a:t>nice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609190" y="5240782"/>
            <a:ext cx="79220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boring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505258" y="5718316"/>
            <a:ext cx="93166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 smtClean="0"/>
              <a:t>horrible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458541" y="5195384"/>
            <a:ext cx="96532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 smtClean="0"/>
              <a:t>amazing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697930" y="5240782"/>
            <a:ext cx="87786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smtClean="0"/>
              <a:t>terrible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662618" y="5722460"/>
            <a:ext cx="118756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interesting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Zaoblený obdélník 1">
            <a:hlinkClick r:id="" action="ppaction://hlinkshowjump?jump=nextslide"/>
          </p:cNvPr>
          <p:cNvSpPr/>
          <p:nvPr/>
        </p:nvSpPr>
        <p:spPr>
          <a:xfrm>
            <a:off x="7236296" y="6309320"/>
            <a:ext cx="1458684" cy="432048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KONTROLA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epe\AppData\Local\Microsoft\Windows\Temporary Internet Files\Content.IE5\9354RT0U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8069" y="1052736"/>
            <a:ext cx="1728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pe\AppData\Local\Microsoft\Windows\Temporary Internet Files\Content.IE5\MU4AC5Z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695" y="1052736"/>
            <a:ext cx="1728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309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37780" cy="1143000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sz="2400" dirty="0" err="1" smtClean="0"/>
              <a:t>Put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 </a:t>
            </a:r>
            <a:r>
              <a:rPr lang="cs-CZ" sz="2400" dirty="0" err="1" smtClean="0"/>
              <a:t>words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correct</a:t>
            </a:r>
            <a:r>
              <a:rPr lang="cs-CZ" sz="2400" dirty="0" smtClean="0"/>
              <a:t> </a:t>
            </a:r>
            <a:r>
              <a:rPr lang="cs-CZ" sz="2400" dirty="0" err="1" smtClean="0"/>
              <a:t>column</a:t>
            </a:r>
            <a:r>
              <a:rPr lang="cs-CZ" sz="2400" dirty="0" smtClean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00811" y="3580909"/>
            <a:ext cx="104682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gorgeous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35375" y="6073158"/>
            <a:ext cx="1153970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wonderful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23902" y="2784880"/>
            <a:ext cx="67165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great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22560" y="4477762"/>
            <a:ext cx="101181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delicious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024421" y="3573016"/>
            <a:ext cx="57259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smtClean="0">
                <a:solidFill>
                  <a:prstClr val="black"/>
                </a:solidFill>
              </a:rPr>
              <a:t>nice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014604" y="3580909"/>
            <a:ext cx="79220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boring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944875" y="2960885"/>
            <a:ext cx="93166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 smtClean="0"/>
              <a:t>horrible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003827" y="4293096"/>
            <a:ext cx="96532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err="1" smtClean="0"/>
              <a:t>amazing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994010" y="4293096"/>
            <a:ext cx="87786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 smtClean="0"/>
              <a:t>terrible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401776" y="5157192"/>
            <a:ext cx="118756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 err="1" smtClean="0">
                <a:solidFill>
                  <a:prstClr val="black"/>
                </a:solidFill>
              </a:rPr>
              <a:t>interesting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pepe\AppData\Local\Microsoft\Windows\Temporary Internet Files\Content.IE5\9354RT0U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8069" y="1052736"/>
            <a:ext cx="1728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pe\AppData\Local\Microsoft\Windows\Temporary Internet Files\Content.IE5\MU4AC5ZG\MC900433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695" y="1052736"/>
            <a:ext cx="1728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8105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Kliparty Office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215</Words>
  <Application>Microsoft Office PowerPoint</Application>
  <PresentationFormat>Předvádění na obrazovce (4:3)</PresentationFormat>
  <Paragraphs>41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List</vt:lpstr>
      <vt:lpstr>Prezentace aplikace PowerPoint</vt:lpstr>
      <vt:lpstr>ANOTACE</vt:lpstr>
      <vt:lpstr>Prezentace aplikace PowerPoint</vt:lpstr>
      <vt:lpstr>ADJECTIVES</vt:lpstr>
      <vt:lpstr>Put this words in the correct column.</vt:lpstr>
      <vt:lpstr>Put this words in the correct column.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27</cp:revision>
  <dcterms:created xsi:type="dcterms:W3CDTF">2011-06-20T10:40:08Z</dcterms:created>
  <dcterms:modified xsi:type="dcterms:W3CDTF">2012-12-19T18:10:20Z</dcterms:modified>
</cp:coreProperties>
</file>