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6" r:id="rId2"/>
    <p:sldId id="267" r:id="rId3"/>
    <p:sldId id="259" r:id="rId4"/>
    <p:sldId id="268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VY_22_INOVACE_01_23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VY_22_INOVACE_01_23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03916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 používáním zájmen </a:t>
            </a:r>
            <a:r>
              <a:rPr lang="cs-CZ" sz="2200" dirty="0" err="1" smtClean="0"/>
              <a:t>some</a:t>
            </a:r>
            <a:r>
              <a:rPr lang="cs-CZ" sz="2200" dirty="0" smtClean="0"/>
              <a:t> a </a:t>
            </a:r>
            <a:r>
              <a:rPr lang="cs-CZ" sz="2200" dirty="0" err="1" smtClean="0"/>
              <a:t>any</a:t>
            </a:r>
            <a:r>
              <a:rPr lang="cs-CZ" sz="2200" dirty="0"/>
              <a:t>. </a:t>
            </a:r>
            <a:r>
              <a:rPr lang="cs-CZ" sz="2200"/>
              <a:t>Animace také zpřístupní správné řešení.</a:t>
            </a:r>
            <a:endParaRPr lang="cs-CZ" sz="2200" dirty="0" smtClean="0"/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používá zájmena </a:t>
            </a:r>
            <a:r>
              <a:rPr lang="cs-CZ" sz="2200" dirty="0" err="1" smtClean="0"/>
              <a:t>some</a:t>
            </a:r>
            <a:r>
              <a:rPr lang="cs-CZ" sz="2200" dirty="0" smtClean="0"/>
              <a:t> a </a:t>
            </a:r>
            <a:r>
              <a:rPr lang="cs-CZ" sz="2200" dirty="0" err="1" smtClean="0"/>
              <a:t>any</a:t>
            </a:r>
            <a:r>
              <a:rPr lang="cs-CZ" sz="2200" dirty="0" smtClean="0"/>
              <a:t>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zájmena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SOME / ANY</a:t>
            </a:r>
            <a:br>
              <a:rPr lang="cs-CZ" dirty="0" smtClean="0"/>
            </a:br>
            <a:r>
              <a:rPr lang="cs-CZ" dirty="0" smtClean="0"/>
              <a:t>NĚJAKÝ, NĚJAKÁ, NĚJAKÉ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1151892" y="2274532"/>
            <a:ext cx="727236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se používají s nepočitatelnými podstatnými jmény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se  používají s počitatelnými podstatnými jmény v množném čísle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58001" y="4077072"/>
            <a:ext cx="676880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some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bananas</a:t>
            </a:r>
            <a:r>
              <a:rPr lang="cs-CZ" sz="2800" dirty="0" smtClean="0">
                <a:latin typeface="Calibri" pitchFamily="34" charset="0"/>
              </a:rPr>
              <a:t>	</a:t>
            </a:r>
            <a:r>
              <a:rPr lang="cs-CZ" sz="2800" dirty="0" err="1" smtClean="0">
                <a:latin typeface="Calibri" pitchFamily="34" charset="0"/>
              </a:rPr>
              <a:t>any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bananas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some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money</a:t>
            </a:r>
            <a:r>
              <a:rPr lang="cs-CZ" sz="2800" dirty="0" smtClean="0">
                <a:latin typeface="Calibri" pitchFamily="34" charset="0"/>
              </a:rPr>
              <a:t>	</a:t>
            </a:r>
            <a:r>
              <a:rPr lang="cs-CZ" sz="2800" dirty="0" err="1" smtClean="0">
                <a:latin typeface="Calibri" pitchFamily="34" charset="0"/>
              </a:rPr>
              <a:t>any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money</a:t>
            </a:r>
            <a:endParaRPr lang="cs-CZ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5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SOME / ANY</a:t>
            </a:r>
            <a:br>
              <a:rPr lang="cs-CZ" dirty="0" smtClean="0"/>
            </a:br>
            <a:r>
              <a:rPr lang="cs-CZ" dirty="0" smtClean="0"/>
              <a:t>NĚJAKÝ, NĚJAKÁ, NĚJAKÉ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1151892" y="2274532"/>
            <a:ext cx="727236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7030A0"/>
                </a:solidFill>
                <a:latin typeface="Calibri" pitchFamily="34" charset="0"/>
              </a:rPr>
              <a:t>SOME</a:t>
            </a:r>
            <a:r>
              <a:rPr lang="cs-CZ" sz="2400" dirty="0" smtClean="0">
                <a:latin typeface="Calibri" pitchFamily="34" charset="0"/>
              </a:rPr>
              <a:t> se používá v oznamovací kladné větě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7030A0"/>
                </a:solidFill>
                <a:latin typeface="Calibri" pitchFamily="34" charset="0"/>
              </a:rPr>
              <a:t>ANY</a:t>
            </a:r>
            <a:r>
              <a:rPr lang="cs-CZ" sz="2400" dirty="0" smtClean="0">
                <a:latin typeface="Calibri" pitchFamily="34" charset="0"/>
              </a:rPr>
              <a:t> se  používá v tázací a </a:t>
            </a:r>
            <a:r>
              <a:rPr lang="cs-CZ" sz="2400" dirty="0">
                <a:latin typeface="Calibri" pitchFamily="34" charset="0"/>
              </a:rPr>
              <a:t>v </a:t>
            </a:r>
            <a:r>
              <a:rPr lang="cs-CZ" sz="2400" dirty="0" smtClean="0">
                <a:latin typeface="Calibri" pitchFamily="34" charset="0"/>
              </a:rPr>
              <a:t>záporné větě (v té má význam žádný, žádná žádné)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58001" y="4077072"/>
            <a:ext cx="676880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I </a:t>
            </a:r>
            <a:r>
              <a:rPr lang="cs-CZ" sz="2800" dirty="0" err="1" smtClean="0">
                <a:latin typeface="Calibri" pitchFamily="34" charset="0"/>
              </a:rPr>
              <a:t>have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got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some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apples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 eaLnBrk="1" hangingPunct="1"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Do </a:t>
            </a:r>
            <a:r>
              <a:rPr lang="cs-CZ" sz="2800" dirty="0" err="1" smtClean="0">
                <a:latin typeface="Calibri" pitchFamily="34" charset="0"/>
              </a:rPr>
              <a:t>you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want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any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bread</a:t>
            </a:r>
            <a:r>
              <a:rPr lang="cs-CZ" sz="2800" dirty="0" smtClean="0">
                <a:latin typeface="Calibri" pitchFamily="34" charset="0"/>
              </a:rPr>
              <a:t>?</a:t>
            </a:r>
          </a:p>
          <a:p>
            <a:pPr eaLnBrk="1" hangingPunct="1"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I </a:t>
            </a:r>
            <a:r>
              <a:rPr lang="cs-CZ" sz="2800" dirty="0" err="1" smtClean="0">
                <a:latin typeface="Calibri" pitchFamily="34" charset="0"/>
              </a:rPr>
              <a:t>haven´t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any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money</a:t>
            </a:r>
            <a:r>
              <a:rPr lang="cs-CZ" sz="2800" dirty="0" smtClean="0">
                <a:latin typeface="Calibri" pitchFamily="34" charset="0"/>
              </a:rPr>
              <a:t>.</a:t>
            </a:r>
            <a:endParaRPr lang="cs-CZ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4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43442" y="620688"/>
            <a:ext cx="6768802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I </a:t>
            </a:r>
            <a:r>
              <a:rPr lang="cs-CZ" sz="2800" dirty="0" err="1" smtClean="0">
                <a:latin typeface="Calibri" pitchFamily="34" charset="0"/>
              </a:rPr>
              <a:t>need</a:t>
            </a:r>
            <a:r>
              <a:rPr lang="cs-CZ" sz="2800" dirty="0" smtClean="0">
                <a:latin typeface="Calibri" pitchFamily="34" charset="0"/>
              </a:rPr>
              <a:t> ................... </a:t>
            </a:r>
            <a:r>
              <a:rPr lang="cs-CZ" sz="2800" dirty="0" err="1" smtClean="0">
                <a:latin typeface="Calibri" pitchFamily="34" charset="0"/>
              </a:rPr>
              <a:t>money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Have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you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got</a:t>
            </a:r>
            <a:r>
              <a:rPr lang="cs-CZ" sz="2800" dirty="0">
                <a:latin typeface="Calibri" pitchFamily="34" charset="0"/>
              </a:rPr>
              <a:t> ................... </a:t>
            </a:r>
            <a:r>
              <a:rPr lang="cs-CZ" sz="2800" dirty="0" err="1" smtClean="0">
                <a:latin typeface="Calibri" pitchFamily="34" charset="0"/>
              </a:rPr>
              <a:t>DVDs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Mickey</a:t>
            </a:r>
            <a:r>
              <a:rPr lang="cs-CZ" sz="2800" dirty="0" smtClean="0">
                <a:latin typeface="Calibri" pitchFamily="34" charset="0"/>
              </a:rPr>
              <a:t> has </a:t>
            </a:r>
            <a:r>
              <a:rPr lang="cs-CZ" sz="2800" dirty="0" err="1" smtClean="0">
                <a:latin typeface="Calibri" pitchFamily="34" charset="0"/>
              </a:rPr>
              <a:t>got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................... </a:t>
            </a:r>
            <a:r>
              <a:rPr lang="cs-CZ" sz="2800" dirty="0" err="1" smtClean="0">
                <a:latin typeface="Calibri" pitchFamily="34" charset="0"/>
              </a:rPr>
              <a:t>new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shoes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They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don´t</a:t>
            </a:r>
            <a:r>
              <a:rPr lang="cs-CZ" sz="2800" dirty="0">
                <a:latin typeface="Calibri" pitchFamily="34" charset="0"/>
              </a:rPr>
              <a:t> play ................... </a:t>
            </a:r>
            <a:r>
              <a:rPr lang="cs-CZ" sz="2800" dirty="0" smtClean="0">
                <a:latin typeface="Calibri" pitchFamily="34" charset="0"/>
              </a:rPr>
              <a:t> sport.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Are </a:t>
            </a:r>
            <a:r>
              <a:rPr lang="cs-CZ" sz="2800" dirty="0" err="1" smtClean="0">
                <a:latin typeface="Calibri" pitchFamily="34" charset="0"/>
              </a:rPr>
              <a:t>there</a:t>
            </a:r>
            <a:r>
              <a:rPr lang="cs-CZ" sz="2800" dirty="0" smtClean="0">
                <a:latin typeface="Calibri" pitchFamily="34" charset="0"/>
              </a:rPr>
              <a:t>................... </a:t>
            </a:r>
            <a:r>
              <a:rPr lang="cs-CZ" sz="2800" dirty="0" err="1" smtClean="0">
                <a:latin typeface="Calibri" pitchFamily="34" charset="0"/>
              </a:rPr>
              <a:t>elephants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at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the</a:t>
            </a:r>
            <a:r>
              <a:rPr lang="cs-CZ" sz="2800" dirty="0" smtClean="0">
                <a:latin typeface="Calibri" pitchFamily="34" charset="0"/>
              </a:rPr>
              <a:t> zoo?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I </a:t>
            </a:r>
            <a:r>
              <a:rPr lang="cs-CZ" sz="2800" dirty="0" err="1" smtClean="0">
                <a:latin typeface="Calibri" pitchFamily="34" charset="0"/>
              </a:rPr>
              <a:t>want</a:t>
            </a:r>
            <a:r>
              <a:rPr lang="cs-CZ" sz="2800" dirty="0">
                <a:latin typeface="Calibri" pitchFamily="34" charset="0"/>
              </a:rPr>
              <a:t> ................... 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new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trousers</a:t>
            </a:r>
            <a:r>
              <a:rPr lang="cs-CZ" sz="2800" dirty="0" smtClean="0">
                <a:latin typeface="Calibri" pitchFamily="34" charset="0"/>
              </a:rPr>
              <a:t>.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061" y="436022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some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33404" y="1412776"/>
            <a:ext cx="627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any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2348880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some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2313" y="3021344"/>
            <a:ext cx="627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any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51382" y="3933056"/>
            <a:ext cx="627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any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67461" y="4797152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some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7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239</Words>
  <Application>Microsoft Office PowerPoint</Application>
  <PresentationFormat>Předvádění na obrazovce (4:3)</PresentationFormat>
  <Paragraphs>38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SOME / ANY NĚJAKÝ, NĚJAKÁ, NĚJAKÉ</vt:lpstr>
      <vt:lpstr>SOME / ANY NĚJAKÝ, NĚJAKÁ, NĚJAKÉ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29</cp:revision>
  <dcterms:created xsi:type="dcterms:W3CDTF">2011-06-20T10:40:08Z</dcterms:created>
  <dcterms:modified xsi:type="dcterms:W3CDTF">2012-08-28T08:42:58Z</dcterms:modified>
</cp:coreProperties>
</file>