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C80E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576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VY_32_INOVACE_153_NÁŠ </a:t>
          </a:r>
          <a:r>
            <a:rPr lang="cs-CZ" sz="2000" baseline="0" dirty="0" smtClean="0"/>
            <a:t>SVĚT_PECKOVICE, MALVICE BOBULE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Mgr.Dorota</a:t>
          </a:r>
          <a:r>
            <a:rPr lang="cs-CZ" sz="2000" dirty="0" smtClean="0"/>
            <a:t>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Peckovice, malvice, bobule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D57547-DBD3-4673-BFDE-DCB7D44E2EBB}" type="presOf" srcId="{D1B46980-6531-4606-95E6-44980827E919}" destId="{6140AFEC-043D-4C43-A2F9-D0F5331DF3A3}" srcOrd="0" destOrd="0" presId="urn:microsoft.com/office/officeart/2005/8/layout/target3"/>
    <dgm:cxn modelId="{74EA3088-116B-4055-B305-52AF4B95304D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C2FEEAF-0D80-48A1-A8BC-427BAFDA3225}" type="presOf" srcId="{757F3AB3-0718-4624-B441-E567A8F0AB56}" destId="{333A1088-737F-45CB-B68E-254E46348037}" srcOrd="0" destOrd="0" presId="urn:microsoft.com/office/officeart/2005/8/layout/target3"/>
    <dgm:cxn modelId="{BE70755E-02E4-462E-B2B6-6773FEACBECF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21EA1D5-D2FB-4D04-B705-CDA5B754E216}" type="presOf" srcId="{B651F6E3-6281-48DB-9319-2AEAFDAE7572}" destId="{6BB5E863-4638-4E1D-BFDE-399D028AC4ED}" srcOrd="1" destOrd="0" presId="urn:microsoft.com/office/officeart/2005/8/layout/target3"/>
    <dgm:cxn modelId="{5988F2A1-D878-41CC-ADB9-88EC699A51FA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D9E9401-32A1-46E5-891D-6B0D82669E3D}" type="presOf" srcId="{D1D4F407-5343-4D3F-B5B9-D407B03CAEB4}" destId="{D005CE8C-CC26-4C3E-AC11-E15060ECD759}" srcOrd="0" destOrd="0" presId="urn:microsoft.com/office/officeart/2005/8/layout/target3"/>
    <dgm:cxn modelId="{140C5949-8143-47A7-A0AB-1C7A1434D52E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3EDB3EE-E8FD-48B0-A5C5-AFF81AA9C9C7}" type="presOf" srcId="{D1D4F407-5343-4D3F-B5B9-D407B03CAEB4}" destId="{AED2198E-93D5-4001-81B4-73124B309672}" srcOrd="1" destOrd="0" presId="urn:microsoft.com/office/officeart/2005/8/layout/target3"/>
    <dgm:cxn modelId="{847F6407-87E9-4053-8908-131A05663D42}" type="presOf" srcId="{D8197B8C-B260-4A16-BDF4-0947B075E274}" destId="{25B08C86-7E15-44DC-BE7F-FFB55DD49D12}" srcOrd="0" destOrd="0" presId="urn:microsoft.com/office/officeart/2005/8/layout/target3"/>
    <dgm:cxn modelId="{B1468428-AC4D-408B-A569-49DB7396CAD3}" type="presOf" srcId="{4C35D32F-0EAB-4CD7-82EE-45574DC2A586}" destId="{890E4F0B-2866-4A3F-A3C7-2A14B1797930}" srcOrd="1" destOrd="0" presId="urn:microsoft.com/office/officeart/2005/8/layout/target3"/>
    <dgm:cxn modelId="{AE65C261-A797-44AA-B6F3-97583D36B046}" type="presParOf" srcId="{333A1088-737F-45CB-B68E-254E46348037}" destId="{F5ABB229-8D3B-4694-996A-96F23CF14429}" srcOrd="0" destOrd="0" presId="urn:microsoft.com/office/officeart/2005/8/layout/target3"/>
    <dgm:cxn modelId="{A3CEE9DE-2EAA-40B8-AA80-068BA8608E53}" type="presParOf" srcId="{333A1088-737F-45CB-B68E-254E46348037}" destId="{F41139FD-01EE-4571-8B17-4FB00FC51163}" srcOrd="1" destOrd="0" presId="urn:microsoft.com/office/officeart/2005/8/layout/target3"/>
    <dgm:cxn modelId="{3B86FB79-D3EA-4749-A20B-DD4E8F381F7C}" type="presParOf" srcId="{333A1088-737F-45CB-B68E-254E46348037}" destId="{D005CE8C-CC26-4C3E-AC11-E15060ECD759}" srcOrd="2" destOrd="0" presId="urn:microsoft.com/office/officeart/2005/8/layout/target3"/>
    <dgm:cxn modelId="{5DEF47F9-8DFB-41D6-96AC-690F3E605880}" type="presParOf" srcId="{333A1088-737F-45CB-B68E-254E46348037}" destId="{2C702D82-9B77-49B7-9568-BB8EB47C3372}" srcOrd="3" destOrd="0" presId="urn:microsoft.com/office/officeart/2005/8/layout/target3"/>
    <dgm:cxn modelId="{C6D66B55-94EA-4ABC-8284-0A922C583E3C}" type="presParOf" srcId="{333A1088-737F-45CB-B68E-254E46348037}" destId="{A52A0455-90FF-4808-ABD0-F02540D31D5A}" srcOrd="4" destOrd="0" presId="urn:microsoft.com/office/officeart/2005/8/layout/target3"/>
    <dgm:cxn modelId="{B07F47C1-A12C-4F8C-A336-413E833CAF8C}" type="presParOf" srcId="{333A1088-737F-45CB-B68E-254E46348037}" destId="{6140AFEC-043D-4C43-A2F9-D0F5331DF3A3}" srcOrd="5" destOrd="0" presId="urn:microsoft.com/office/officeart/2005/8/layout/target3"/>
    <dgm:cxn modelId="{1990BE94-B262-4826-9BAE-8FECA547AF56}" type="presParOf" srcId="{333A1088-737F-45CB-B68E-254E46348037}" destId="{9358AC05-5D7D-4327-9F80-1AD486AEA664}" srcOrd="6" destOrd="0" presId="urn:microsoft.com/office/officeart/2005/8/layout/target3"/>
    <dgm:cxn modelId="{F4599140-2EDF-4A9B-9381-375A627FD888}" type="presParOf" srcId="{333A1088-737F-45CB-B68E-254E46348037}" destId="{313FC574-E1CD-4FB4-B054-0B805CE0447D}" srcOrd="7" destOrd="0" presId="urn:microsoft.com/office/officeart/2005/8/layout/target3"/>
    <dgm:cxn modelId="{7A470326-43F2-44C2-82BD-3F1456ED86B2}" type="presParOf" srcId="{333A1088-737F-45CB-B68E-254E46348037}" destId="{619D679B-A015-4ECF-8348-D1034C574F40}" srcOrd="8" destOrd="0" presId="urn:microsoft.com/office/officeart/2005/8/layout/target3"/>
    <dgm:cxn modelId="{0085F492-7E0E-40E5-BE02-336C60EFEA22}" type="presParOf" srcId="{333A1088-737F-45CB-B68E-254E46348037}" destId="{322283A8-4A27-4CDA-BAE3-F381106A9174}" srcOrd="9" destOrd="0" presId="urn:microsoft.com/office/officeart/2005/8/layout/target3"/>
    <dgm:cxn modelId="{6C0CE89A-44CE-4333-87C5-BC432111223B}" type="presParOf" srcId="{333A1088-737F-45CB-B68E-254E46348037}" destId="{FFC9F71D-1B4F-4AD9-A4A6-86ADEFC8AF5C}" srcOrd="10" destOrd="0" presId="urn:microsoft.com/office/officeart/2005/8/layout/target3"/>
    <dgm:cxn modelId="{D18A0D1F-7CCD-440A-BD3F-6B99501F7D97}" type="presParOf" srcId="{333A1088-737F-45CB-B68E-254E46348037}" destId="{25B08C86-7E15-44DC-BE7F-FFB55DD49D12}" srcOrd="11" destOrd="0" presId="urn:microsoft.com/office/officeart/2005/8/layout/target3"/>
    <dgm:cxn modelId="{2E8C9189-2E91-4A44-A605-CA4BB5EF8060}" type="presParOf" srcId="{333A1088-737F-45CB-B68E-254E46348037}" destId="{76644BE8-9D7C-4C09-B250-3D10AF48CBB7}" srcOrd="12" destOrd="0" presId="urn:microsoft.com/office/officeart/2005/8/layout/target3"/>
    <dgm:cxn modelId="{A9373806-974F-4F5E-95F6-21F3EDD7791B}" type="presParOf" srcId="{333A1088-737F-45CB-B68E-254E46348037}" destId="{EE85B701-7295-41C0-BA7A-34D3756A2AE6}" srcOrd="13" destOrd="0" presId="urn:microsoft.com/office/officeart/2005/8/layout/target3"/>
    <dgm:cxn modelId="{BCFDE7B9-3210-4B3B-9F2E-E0A0C2F1B405}" type="presParOf" srcId="{333A1088-737F-45CB-B68E-254E46348037}" destId="{8BEBB6EC-1DAA-4CAC-8A25-BC0FCBD5DBD5}" srcOrd="14" destOrd="0" presId="urn:microsoft.com/office/officeart/2005/8/layout/target3"/>
    <dgm:cxn modelId="{F64E7294-B176-4F2F-AF28-A1513B174C6F}" type="presParOf" srcId="{333A1088-737F-45CB-B68E-254E46348037}" destId="{AED2198E-93D5-4001-81B4-73124B309672}" srcOrd="15" destOrd="0" presId="urn:microsoft.com/office/officeart/2005/8/layout/target3"/>
    <dgm:cxn modelId="{A63840F8-3EC1-4A07-9E0C-7CAED846EB1B}" type="presParOf" srcId="{333A1088-737F-45CB-B68E-254E46348037}" destId="{2BE915AB-18AA-4053-B92C-3BFC9ED204BB}" srcOrd="16" destOrd="0" presId="urn:microsoft.com/office/officeart/2005/8/layout/target3"/>
    <dgm:cxn modelId="{3E25CDC9-8D63-451D-B482-ED5A80097702}" type="presParOf" srcId="{333A1088-737F-45CB-B68E-254E46348037}" destId="{6BB5E863-4638-4E1D-BFDE-399D028AC4ED}" srcOrd="17" destOrd="0" presId="urn:microsoft.com/office/officeart/2005/8/layout/target3"/>
    <dgm:cxn modelId="{DFF91343-7591-4BA6-84ED-554136CD018B}" type="presParOf" srcId="{333A1088-737F-45CB-B68E-254E46348037}" destId="{5A5FFA88-C948-4069-8E93-59FA12366E83}" srcOrd="18" destOrd="0" presId="urn:microsoft.com/office/officeart/2005/8/layout/target3"/>
    <dgm:cxn modelId="{7015EB94-6818-48DE-9A30-9499473FB08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4" cy="34563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3081" y="0"/>
          <a:ext cx="6192688" cy="34563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713081" y="0"/>
        <a:ext cx="6192688" cy="553021"/>
      </dsp:txXfrm>
    </dsp:sp>
    <dsp:sp modelId="{A52A0455-90FF-4808-ABD0-F02540D31D5A}">
      <dsp:nvSpPr>
        <dsp:cNvPr id="0" name=""/>
        <dsp:cNvSpPr/>
      </dsp:nvSpPr>
      <dsp:spPr>
        <a:xfrm>
          <a:off x="362920" y="553021"/>
          <a:ext cx="2730543" cy="27305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2" y="553021"/>
          <a:ext cx="6192688" cy="27305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Mgr.Dorota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728192" y="553021"/>
        <a:ext cx="6192688" cy="553021"/>
      </dsp:txXfrm>
    </dsp:sp>
    <dsp:sp modelId="{313FC574-E1CD-4FB4-B054-0B805CE0447D}">
      <dsp:nvSpPr>
        <dsp:cNvPr id="0" name=""/>
        <dsp:cNvSpPr/>
      </dsp:nvSpPr>
      <dsp:spPr>
        <a:xfrm>
          <a:off x="725840" y="1106042"/>
          <a:ext cx="2004702" cy="200470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28192" y="1106042"/>
          <a:ext cx="6192688" cy="20047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VY_32_INOVACE_153_NÁŠ </a:t>
          </a:r>
          <a:r>
            <a:rPr lang="cs-CZ" sz="2000" kern="1200" baseline="0" dirty="0" smtClean="0"/>
            <a:t>SVĚT_PECKOVICE, MALVICE BOBULE</a:t>
          </a:r>
          <a:endParaRPr lang="cs-CZ" sz="2000" kern="1200" dirty="0"/>
        </a:p>
      </dsp:txBody>
      <dsp:txXfrm>
        <a:off x="1728192" y="1106042"/>
        <a:ext cx="6192688" cy="553021"/>
      </dsp:txXfrm>
    </dsp:sp>
    <dsp:sp modelId="{FFC9F71D-1B4F-4AD9-A4A6-86ADEFC8AF5C}">
      <dsp:nvSpPr>
        <dsp:cNvPr id="0" name=""/>
        <dsp:cNvSpPr/>
      </dsp:nvSpPr>
      <dsp:spPr>
        <a:xfrm>
          <a:off x="1088760" y="1659064"/>
          <a:ext cx="1278862" cy="12788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28192" y="1659064"/>
          <a:ext cx="6192688" cy="12788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Peckovice, malvice, bobule</a:t>
          </a:r>
          <a:endParaRPr lang="cs-CZ" sz="2000" kern="1200" dirty="0"/>
        </a:p>
      </dsp:txBody>
      <dsp:txXfrm>
        <a:off x="1728192" y="1659064"/>
        <a:ext cx="6192688" cy="553021"/>
      </dsp:txXfrm>
    </dsp:sp>
    <dsp:sp modelId="{EE85B701-7295-41C0-BA7A-34D3756A2AE6}">
      <dsp:nvSpPr>
        <dsp:cNvPr id="0" name=""/>
        <dsp:cNvSpPr/>
      </dsp:nvSpPr>
      <dsp:spPr>
        <a:xfrm>
          <a:off x="1451681" y="2212085"/>
          <a:ext cx="553021" cy="55302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28192" y="2212085"/>
          <a:ext cx="6192688" cy="5530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728192" y="2212085"/>
        <a:ext cx="6192688" cy="5530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27FF79-E742-4A76-83E4-C7747862590F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8C963C-0F03-4814-B698-F1ACF768B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Navazuje na práci</a:t>
            </a:r>
            <a:r>
              <a:rPr lang="cs-CZ" baseline="0" dirty="0" smtClean="0"/>
              <a:t> s ovocem. Příprava křížal.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C963C-0F03-4814-B698-F1ACF768B52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6453A-37D1-4ED8-AB40-550D212F24E5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17190-3C56-4297-BA82-E95FA05738F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89948790"/>
              </p:ext>
            </p:extLst>
          </p:nvPr>
        </p:nvGraphicFramePr>
        <p:xfrm>
          <a:off x="539552" y="908720"/>
          <a:ext cx="792088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žákům 9.třídy základní školy speciální. </a:t>
            </a:r>
          </a:p>
          <a:p>
            <a:r>
              <a:rPr lang="cs-CZ" dirty="0" smtClean="0"/>
              <a:t>Prezentace byla použita při výkladu. Hodině přímo navazovala na práci s ovocem.</a:t>
            </a:r>
          </a:p>
          <a:p>
            <a:r>
              <a:rPr lang="cs-CZ" dirty="0" smtClean="0"/>
              <a:t>Seznamuje žáky s dělením ovoce na peckovice, malvice a bobule.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slova:peckovice, malvice, bobule, ovoce.</a:t>
            </a:r>
          </a:p>
          <a:p>
            <a:r>
              <a:rPr lang="cs-CZ" dirty="0" smtClean="0"/>
              <a:t>Vytvořeno </a:t>
            </a:r>
            <a:r>
              <a:rPr lang="cs-CZ" dirty="0" smtClean="0"/>
              <a:t>24.9.2012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077072"/>
            <a:ext cx="257867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149080"/>
            <a:ext cx="2738393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127958"/>
            <a:ext cx="2952328" cy="2615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55776" y="332656"/>
            <a:ext cx="37848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OVOCE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6334" y="3861048"/>
            <a:ext cx="30115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peckovice</a:t>
            </a:r>
            <a:endParaRPr lang="cs-CZ" sz="5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07904" y="4077072"/>
            <a:ext cx="23936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malvice</a:t>
            </a:r>
            <a:endParaRPr lang="cs-CZ" sz="6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4077072"/>
            <a:ext cx="21900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bobule</a:t>
            </a:r>
            <a:endParaRPr lang="cs-CZ" sz="6600" b="1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1763688" y="1844824"/>
            <a:ext cx="834337" cy="2254140"/>
            <a:chOff x="534601" y="310208"/>
            <a:chExt cx="834337" cy="2254140"/>
          </a:xfrm>
        </p:grpSpPr>
        <p:sp>
          <p:nvSpPr>
            <p:cNvPr id="10" name="Šipka dolů 9"/>
            <p:cNvSpPr/>
            <p:nvPr/>
          </p:nvSpPr>
          <p:spPr>
            <a:xfrm rot="1923443">
              <a:off x="534601" y="310208"/>
              <a:ext cx="834337" cy="2254140"/>
            </a:xfrm>
            <a:prstGeom prst="down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 rot="18136863">
              <a:off x="431716" y="1109152"/>
              <a:ext cx="110318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bluma</a:t>
              </a:r>
              <a:endParaRPr lang="cs-CZ" sz="2800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4211960" y="1988840"/>
            <a:ext cx="834337" cy="2059649"/>
            <a:chOff x="179512" y="188640"/>
            <a:chExt cx="834337" cy="2059649"/>
          </a:xfrm>
        </p:grpSpPr>
        <p:sp>
          <p:nvSpPr>
            <p:cNvPr id="11" name="Šipka dolů 10"/>
            <p:cNvSpPr/>
            <p:nvPr/>
          </p:nvSpPr>
          <p:spPr>
            <a:xfrm>
              <a:off x="179512" y="188640"/>
              <a:ext cx="834337" cy="2059649"/>
            </a:xfrm>
            <a:prstGeom prst="down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 rot="16200000">
              <a:off x="58039" y="742161"/>
              <a:ext cx="105419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jablko</a:t>
              </a:r>
              <a:endParaRPr lang="cs-CZ" sz="2800" dirty="0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6302555" y="1807165"/>
            <a:ext cx="834337" cy="2367358"/>
            <a:chOff x="6302555" y="1807165"/>
            <a:chExt cx="834337" cy="2367358"/>
          </a:xfrm>
        </p:grpSpPr>
        <p:sp>
          <p:nvSpPr>
            <p:cNvPr id="12" name="Šipka dolů 11"/>
            <p:cNvSpPr/>
            <p:nvPr/>
          </p:nvSpPr>
          <p:spPr>
            <a:xfrm rot="19548167">
              <a:off x="6302555" y="1807165"/>
              <a:ext cx="834337" cy="2314953"/>
            </a:xfrm>
            <a:prstGeom prst="down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 rot="3393520">
              <a:off x="5641243" y="2760785"/>
              <a:ext cx="2304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hroznové víno</a:t>
              </a:r>
              <a:endParaRPr lang="cs-CZ" sz="28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88640"/>
            <a:ext cx="521488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/>
              <a:t>peckovice</a:t>
            </a:r>
            <a:endParaRPr lang="cs-CZ" sz="9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5301208"/>
            <a:ext cx="68901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plod, který má pecku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204864"/>
            <a:ext cx="3816424" cy="2799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5229200"/>
            <a:ext cx="2051720" cy="1393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ovací šipka 6"/>
          <p:cNvCxnSpPr/>
          <p:nvPr/>
        </p:nvCxnSpPr>
        <p:spPr>
          <a:xfrm flipH="1" flipV="1">
            <a:off x="3563888" y="4077072"/>
            <a:ext cx="2088232" cy="151216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812360" y="6021288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jednu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728" y="188640"/>
            <a:ext cx="41168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9600" b="1" dirty="0" smtClean="0"/>
              <a:t>malvice</a:t>
            </a:r>
            <a:endParaRPr lang="cs-CZ" sz="9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4725144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plod, který má jaderník a semena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700808"/>
            <a:ext cx="3312368" cy="2858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Přímá spojovací šipka 7"/>
          <p:cNvCxnSpPr/>
          <p:nvPr/>
        </p:nvCxnSpPr>
        <p:spPr>
          <a:xfrm flipH="1" flipV="1">
            <a:off x="5292080" y="4005064"/>
            <a:ext cx="144016" cy="936104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1475656" y="3501008"/>
            <a:ext cx="2160240" cy="2448272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5680718"/>
            <a:ext cx="1440160" cy="105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ovéPole 17"/>
          <p:cNvSpPr txBox="1"/>
          <p:nvPr/>
        </p:nvSpPr>
        <p:spPr>
          <a:xfrm>
            <a:off x="3059832" y="6165304"/>
            <a:ext cx="819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moc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0"/>
            <a:ext cx="375134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9600" b="1" dirty="0" smtClean="0"/>
              <a:t>bobule</a:t>
            </a:r>
            <a:endParaRPr lang="cs-CZ" sz="9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4725144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solidFill>
                  <a:srgbClr val="FF0000"/>
                </a:solidFill>
              </a:rPr>
              <a:t>j</a:t>
            </a:r>
            <a:r>
              <a:rPr lang="cs-CZ" sz="6000" b="1" dirty="0" smtClean="0">
                <a:solidFill>
                  <a:srgbClr val="FF0000"/>
                </a:solidFill>
              </a:rPr>
              <a:t>e jich víc pohromadě, má semena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412776"/>
            <a:ext cx="3412232" cy="3204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Přímá spojovací šipka 7"/>
          <p:cNvCxnSpPr/>
          <p:nvPr/>
        </p:nvCxnSpPr>
        <p:spPr>
          <a:xfrm flipV="1">
            <a:off x="4355976" y="4077072"/>
            <a:ext cx="576064" cy="936104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88840"/>
            <a:ext cx="3068907" cy="2202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>
          <a:xfrm flipH="1" flipV="1">
            <a:off x="1475656" y="3356992"/>
            <a:ext cx="1224136" cy="2664296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5589240"/>
            <a:ext cx="1368152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ovéPole 16"/>
          <p:cNvSpPr txBox="1"/>
          <p:nvPr/>
        </p:nvSpPr>
        <p:spPr>
          <a:xfrm>
            <a:off x="3131840" y="6165304"/>
            <a:ext cx="593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víc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484784"/>
            <a:ext cx="1672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bobule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1484784"/>
            <a:ext cx="22813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peckovice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60232" y="1484784"/>
            <a:ext cx="18229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17C80E"/>
                </a:solidFill>
              </a:rPr>
              <a:t>malvice</a:t>
            </a:r>
            <a:endParaRPr lang="cs-CZ" sz="4000" b="1" dirty="0">
              <a:solidFill>
                <a:srgbClr val="17C80E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564904"/>
            <a:ext cx="7884368" cy="38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11560" y="404664"/>
            <a:ext cx="78370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SPOJ ŠIPKOU S OBRÁZKEM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5004048" y="2132856"/>
            <a:ext cx="2736304" cy="2016224"/>
          </a:xfrm>
          <a:prstGeom prst="straightConnector1">
            <a:avLst/>
          </a:prstGeom>
          <a:ln w="76200">
            <a:solidFill>
              <a:srgbClr val="17C80E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>
            <a:off x="3563888" y="2132856"/>
            <a:ext cx="3312368" cy="2520280"/>
          </a:xfrm>
          <a:prstGeom prst="straightConnector1">
            <a:avLst/>
          </a:prstGeom>
          <a:ln w="76200">
            <a:solidFill>
              <a:srgbClr val="17C80E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5076056" y="2132856"/>
            <a:ext cx="864096" cy="244827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2267744" y="2132856"/>
            <a:ext cx="4752528" cy="2448272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1259632" y="2132856"/>
            <a:ext cx="936104" cy="2448272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1382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SzPct val="200000"/>
              <a:buFont typeface="Arial" pitchFamily="34" charset="0"/>
              <a:buChar char="•"/>
            </a:pPr>
            <a:r>
              <a:rPr lang="cs-CZ" smtClean="0"/>
              <a:t> Foto </a:t>
            </a:r>
            <a:r>
              <a:rPr lang="cs-CZ" dirty="0" smtClean="0"/>
              <a:t>autor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149</Words>
  <Application>Microsoft Office PowerPoint</Application>
  <PresentationFormat>Předvádění na obrazovce (4:3)</PresentationFormat>
  <Paragraphs>36</Paragraphs>
  <Slides>8</Slides>
  <Notes>2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</dc:creator>
  <cp:lastModifiedBy>Tomáš</cp:lastModifiedBy>
  <cp:revision>16</cp:revision>
  <dcterms:created xsi:type="dcterms:W3CDTF">2012-10-16T19:15:38Z</dcterms:created>
  <dcterms:modified xsi:type="dcterms:W3CDTF">2012-11-28T21:04:24Z</dcterms:modified>
</cp:coreProperties>
</file>