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1" r:id="rId4"/>
    <p:sldId id="262" r:id="rId5"/>
    <p:sldId id="266" r:id="rId6"/>
    <p:sldId id="265" r:id="rId7"/>
    <p:sldId id="263" r:id="rId8"/>
    <p:sldId id="264" r:id="rId9"/>
    <p:sldId id="269" r:id="rId10"/>
    <p:sldId id="270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C0051-E400-40A1-ACEC-F8A3EFECB79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AFFD4-C63E-49CC-A20D-804F473B5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19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AFFD4-C63E-49CC-A20D-804F473B5EB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81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00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44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037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288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780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53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64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62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94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6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358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D4CF0-623B-468F-89AC-93BB5B0613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5A145-F3BB-4D47-A672-E9825F298B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010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%C3%A1rodn%C3%AD_muzeum_%28National_Museum%29.jpg" TargetMode="External"/><Relationship Id="rId3" Type="http://schemas.openxmlformats.org/officeDocument/2006/relationships/hyperlink" Target="http://upload.wikimedia.org/wikipedia/commons/7/7c/Prague_Montage.jpg" TargetMode="External"/><Relationship Id="rId7" Type="http://schemas.openxmlformats.org/officeDocument/2006/relationships/hyperlink" Target="http://cs.wikipedia.org/wiki/Soubor:Karl%C5%AFv_most-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enzelsplatz-00.jpg" TargetMode="External"/><Relationship Id="rId5" Type="http://schemas.openxmlformats.org/officeDocument/2006/relationships/hyperlink" Target="http://cs.wikipedia.org/wiki/Soubor:Praha,_Katedr%C3%A1la,_JV_01.jpg" TargetMode="External"/><Relationship Id="rId4" Type="http://schemas.openxmlformats.org/officeDocument/2006/relationships/hyperlink" Target="http://cs.wikipedia.org/wiki/Soubor:Hradschin_Prag.jpg" TargetMode="External"/><Relationship Id="rId9" Type="http://schemas.openxmlformats.org/officeDocument/2006/relationships/hyperlink" Target="http://cs.wikipedia.org/wiki/Soubor:Praha_2005-09-20_n%C3%A1rodn%C3%AD_divad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VY_32_INOVACE_17_VL_PRAHA 1. část.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05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PRAHA je hlavní město České Republiky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ídlí zde PREZIDENT, VLÁDA a PARLAMENT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PRAHOU protéká řeka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íká se jí stověžatá, protože její budovy zdobí spousta věží, kterých je více než 100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á přibližně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1,3 milionu obyvatel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ídlí zde 12 univerzit (vysokých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škol univerzitního typu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považována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za jedno z nejkrásnějších měst v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Evropě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jiných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jazycích jméno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zní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PRAGA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latina),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(němčina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PRAGUE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(angličtina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francouzština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49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PRAHA - HISTORIE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Autofit/>
          </a:bodyPr>
          <a:lstStyle/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 6. století začali osídlovat pražskou kotlinu SLOVANÉ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koncem 10. století svedli PŘEMYSLOVCI boj o vládu nad Čechami s rodem SLAVNÍKOVCŮ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boj skončil vyvražděním Slavníkovců a začala vláda PŘEMYSLOVCŮ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zakladatelem rodu PŘEMYSLOVCŮ byl podle pověsti PŘEMYSL ORÁČ ze Stadic, kterého si vyvolila za manžela KROKOVA dcera LIBUŠE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první historicky doložený český kníže byl BOŘIVOJ a jeho žena sv. LUDMILA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jejich vnuk kníže VÁCLAV se stal PATRONEM ČESKÉ ZEMĚ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Přemyslovci byli jedinou původem českou panovnickou dynastii, po jejichž vymření po meči, vládli v českých zemích (s výjimkou Jiřího z Poděbrad) už jen panovníci původem z cizích rodů</a:t>
            </a:r>
          </a:p>
          <a:p>
            <a:pPr algn="jus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Praha se stala centrem rodícího se českého státu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1191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9439" y="274638"/>
            <a:ext cx="8165009" cy="1143000"/>
          </a:xfrm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5112568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398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PRAŽSKÝ HRAD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08" y="1484784"/>
            <a:ext cx="7620000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090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2952328" cy="420384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KATEDRÁLA SV. VÍTA, VÁCLAVA</a:t>
            </a:r>
            <a:b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VOJTĚCHA</a:t>
            </a:r>
            <a:b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PRAŽSKÉM HRADĚ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728" y="764704"/>
            <a:ext cx="57626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00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VÁCLAVSKÉ 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NÁMĚSTÍ</a:t>
            </a:r>
            <a:endParaRPr lang="cs-CZ" sz="4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7150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746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KARLŮV MOST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85888"/>
            <a:ext cx="7620000" cy="408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420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NÁRODNÍ MUZEUM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60" y="1340768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56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NÁRODNÍ DIVADLO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24" y="1268760"/>
            <a:ext cx="762000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050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upload.wikimedia.org/wikipedia/commons/7/7c/Prague_Montage.jpg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cs.wikipedia.org/wiki/Soubor:Hradschin_Prag.jpg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http://cs.wikipedia.org/wiki/Soubor:Praha,_Katedr%C3%A1la,_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JV_01.jpg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cs.wikipedia.org/wiki/Soubor:Wenzelsplatz-00.jpg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cs.wikipedia.org/wiki/Soubor:Karl%C5%AFv_most-2.jpg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http://cs.wikipedia.org/wiki/Soubor:N%C3%A1rodn%C3%AD_muzeum_%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28National_Museum%29.jpg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9"/>
              </a:rPr>
              <a:t>cs.wikipedia.org/wiki/Soubor:Praha_2005-09-20_n%C3%A1rodn%C3%AD_divadlo.jpg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59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217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VLASTIVĚDA vypracovala: Mgr. Kateřina SÁLOVÁ ZŠ a MŠ MALÝ ÚJEZD VY_32_INOVACE_17_VL_PRAHA 1. část.</vt:lpstr>
      <vt:lpstr>PRAHA</vt:lpstr>
      <vt:lpstr>PRAHA - HISTORIE</vt:lpstr>
      <vt:lpstr>PRAHA</vt:lpstr>
      <vt:lpstr>PRAŽSKÝ HRAD</vt:lpstr>
      <vt:lpstr>KATEDRÁLA SV. VÍTA, VÁCLAVA A VOJTĚCHA NA PRAŽSKÉM HRADĚ</vt:lpstr>
      <vt:lpstr>VÁCLAVSKÉ  NÁMĚSTÍ</vt:lpstr>
      <vt:lpstr>KARLŮV MOST</vt:lpstr>
      <vt:lpstr>NÁRODNÍ MUZEUM</vt:lpstr>
      <vt:lpstr>NÁRODNÍ DIVADLO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VY_32_INOVACE_14_VL_PRAHA</dc:title>
  <dc:creator>uživatel</dc:creator>
  <cp:lastModifiedBy>uživatel</cp:lastModifiedBy>
  <cp:revision>43</cp:revision>
  <dcterms:created xsi:type="dcterms:W3CDTF">2011-11-20T08:12:49Z</dcterms:created>
  <dcterms:modified xsi:type="dcterms:W3CDTF">2012-03-10T12:35:34Z</dcterms:modified>
</cp:coreProperties>
</file>