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59" r:id="rId3"/>
    <p:sldId id="263" r:id="rId4"/>
    <p:sldId id="264" r:id="rId5"/>
    <p:sldId id="26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11449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77047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výroba skla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9.6.2011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V./2 Inovace a zkvalitnění výuky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skla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9.6.2011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Suroviny: křemenný písek, vápenec, soda a střepy</a:t>
            </a:r>
          </a:p>
          <a:p>
            <a:pPr>
              <a:buNone/>
            </a:pPr>
            <a:r>
              <a:rPr lang="cs-CZ" dirty="0" smtClean="0"/>
              <a:t>Tato směs se taví ve sklářské peci.</a:t>
            </a:r>
          </a:p>
          <a:p>
            <a:pPr>
              <a:buNone/>
            </a:pPr>
            <a:r>
              <a:rPr lang="cs-CZ" dirty="0" smtClean="0"/>
              <a:t>Zdrojem tepla: plyn, elektrický proud</a:t>
            </a:r>
          </a:p>
          <a:p>
            <a:pPr>
              <a:buNone/>
            </a:pPr>
            <a:r>
              <a:rPr lang="cs-CZ" dirty="0" smtClean="0"/>
              <a:t>Roztavené sklo se lisuje na láhve, válcuje na tabule, fouká do tvaru užitkových předmětů.</a:t>
            </a:r>
          </a:p>
          <a:p>
            <a:pPr>
              <a:buNone/>
            </a:pPr>
            <a:r>
              <a:rPr lang="cs-CZ" dirty="0" smtClean="0"/>
              <a:t>Žhavé sklo se chladí v chladících komorách.</a:t>
            </a:r>
          </a:p>
          <a:p>
            <a:pPr>
              <a:buNone/>
            </a:pPr>
            <a:r>
              <a:rPr lang="cs-CZ" dirty="0" smtClean="0"/>
              <a:t>Využití:křemenné sklo , halogenové žárovky</a:t>
            </a:r>
          </a:p>
          <a:p>
            <a:pPr>
              <a:buNone/>
            </a:pPr>
            <a:r>
              <a:rPr lang="cs-CZ" dirty="0" smtClean="0"/>
              <a:t>Stavebnictví(okna), vánoční ozdoby,šachy,brýle,vázy 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9.6.2011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713812"/>
            <a:ext cx="7818906" cy="5375498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915816" y="6093296"/>
            <a:ext cx="46146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http://cs.wikipedia.org/wiki/Soubor:Hot_Shop.jpg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9.6.2011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404664"/>
            <a:ext cx="3867894" cy="5157192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2699792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http://cs.wikipedia.org/wiki/Soubor:Bleikristall_nachtmann_karaffen.jpg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9.6.2011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</a:t>
            </a:r>
            <a:r>
              <a:rPr lang="cs-CZ" smtClean="0"/>
              <a:t>přírodovědy Fraus </a:t>
            </a:r>
            <a:r>
              <a:rPr lang="cs-CZ" dirty="0" smtClean="0"/>
              <a:t>pro 5. ročník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81</TotalTime>
  <Words>144</Words>
  <Application>Microsoft Office PowerPoint</Application>
  <PresentationFormat>Předvádění na obrazovce (4:3)</PresentationFormat>
  <Paragraphs>35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Výroba skla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Světlana Knedlová</cp:lastModifiedBy>
  <cp:revision>14</cp:revision>
  <dcterms:created xsi:type="dcterms:W3CDTF">2010-07-04T09:26:34Z</dcterms:created>
  <dcterms:modified xsi:type="dcterms:W3CDTF">2012-12-25T18:26:50Z</dcterms:modified>
</cp:coreProperties>
</file>