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59" r:id="rId3"/>
    <p:sldId id="282" r:id="rId4"/>
    <p:sldId id="283" r:id="rId5"/>
    <p:sldId id="285" r:id="rId6"/>
    <p:sldId id="284" r:id="rId7"/>
    <p:sldId id="280" r:id="rId8"/>
    <p:sldId id="274" r:id="rId9"/>
    <p:sldId id="275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93800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75309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avlna" TargetMode="External"/><Relationship Id="rId3" Type="http://schemas.openxmlformats.org/officeDocument/2006/relationships/hyperlink" Target="http://cs.wikipedia.org/wiki/Vl%C3%A1kno" TargetMode="External"/><Relationship Id="rId7" Type="http://schemas.openxmlformats.org/officeDocument/2006/relationships/hyperlink" Target="http://cs.wikipedia.org/w/index.php?title=Plodinov%C3%A9_vl%C3%A1kno&amp;action=edit&amp;redlink=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mrk" TargetMode="External"/><Relationship Id="rId5" Type="http://schemas.openxmlformats.org/officeDocument/2006/relationships/hyperlink" Target="http://cs.wikipedia.org/wiki/Buni%C4%8Dina" TargetMode="External"/><Relationship Id="rId4" Type="http://schemas.openxmlformats.org/officeDocument/2006/relationships/hyperlink" Target="http://cs.wikipedia.org/wiki/Celul%C3%B3za" TargetMode="External"/><Relationship Id="rId9" Type="http://schemas.openxmlformats.org/officeDocument/2006/relationships/hyperlink" Target="http://cs.wikipedia.org/wiki/Konop%C3%AD_set%C3%A9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05" TargetMode="External"/><Relationship Id="rId2" Type="http://schemas.openxmlformats.org/officeDocument/2006/relationships/hyperlink" Target="http://cs.wikipedia.org/wiki/Konop%C3%AD_set%C3%A9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lin%C3%ADk" TargetMode="External"/><Relationship Id="rId2" Type="http://schemas.openxmlformats.org/officeDocument/2006/relationships/hyperlink" Target="http://cs.wikipedia.org/w/index.php?title=Tetra-pak&amp;action=edit&amp;redlink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olyethylen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výroba papíru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2.6.2011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papíru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sz="3200" b="1" dirty="0" smtClean="0"/>
              <a:t>Papír</a:t>
            </a:r>
            <a:r>
              <a:rPr lang="cs-CZ" sz="3200" dirty="0" smtClean="0"/>
              <a:t> je tenký, hladký materiál vyráběný zhutněním </a:t>
            </a:r>
            <a:r>
              <a:rPr lang="cs-CZ" sz="3200" dirty="0" smtClean="0">
                <a:solidFill>
                  <a:srgbClr val="FF0000"/>
                </a:solidFill>
                <a:hlinkClick r:id="rId3" tooltip="Vlákno"/>
              </a:rPr>
              <a:t>vlákna</a:t>
            </a:r>
            <a:r>
              <a:rPr lang="cs-CZ" sz="3200" dirty="0" smtClean="0"/>
              <a:t>. Použitá vlákna jsou obvykle přírodní a založená na </a:t>
            </a:r>
            <a:r>
              <a:rPr lang="cs-CZ" sz="3200" dirty="0" smtClean="0">
                <a:hlinkClick r:id="rId4" tooltip="Celulóza"/>
              </a:rPr>
              <a:t>celulóze</a:t>
            </a:r>
            <a:r>
              <a:rPr lang="cs-CZ" sz="3200" dirty="0" smtClean="0"/>
              <a:t>. Nejobvyklejší materiál je </a:t>
            </a:r>
            <a:r>
              <a:rPr lang="cs-CZ" sz="3200" dirty="0" smtClean="0">
                <a:hlinkClick r:id="rId5" tooltip="Buničina"/>
              </a:rPr>
              <a:t>buničina</a:t>
            </a:r>
            <a:r>
              <a:rPr lang="cs-CZ" sz="3200" dirty="0" smtClean="0"/>
              <a:t> vyrobená ze dřeva (většinou </a:t>
            </a:r>
            <a:r>
              <a:rPr lang="cs-CZ" sz="3200" dirty="0" smtClean="0">
                <a:hlinkClick r:id="rId6" tooltip="Smrk"/>
              </a:rPr>
              <a:t>smrk</a:t>
            </a:r>
            <a:r>
              <a:rPr lang="cs-CZ" sz="3200" dirty="0" smtClean="0"/>
              <a:t>), či ze sekundárních vláken (sběrový papír), ale mohou být použity i jiné </a:t>
            </a:r>
            <a:r>
              <a:rPr lang="cs-CZ" sz="3200" dirty="0" smtClean="0">
                <a:hlinkClick r:id="rId7" tooltip="Plodinové vlákno (stránka neexistuje)"/>
              </a:rPr>
              <a:t>rostlinné vláknité</a:t>
            </a:r>
            <a:r>
              <a:rPr lang="cs-CZ" sz="3200" dirty="0" smtClean="0"/>
              <a:t> </a:t>
            </a:r>
            <a:r>
              <a:rPr lang="cs-CZ" sz="3200" smtClean="0"/>
              <a:t>materiály jako </a:t>
            </a:r>
            <a:r>
              <a:rPr lang="cs-CZ" sz="3200" smtClean="0">
                <a:hlinkClick r:id="rId8" tooltip="Bavlna"/>
              </a:rPr>
              <a:t>bavlna</a:t>
            </a:r>
            <a:r>
              <a:rPr lang="cs-CZ" sz="3200" dirty="0" smtClean="0"/>
              <a:t>, a </a:t>
            </a:r>
            <a:r>
              <a:rPr lang="cs-CZ" sz="3200" dirty="0" smtClean="0">
                <a:hlinkClick r:id="rId9" tooltip="Konopí seté"/>
              </a:rPr>
              <a:t>konopí</a:t>
            </a:r>
            <a:r>
              <a:rPr lang="cs-CZ" sz="3200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Papír byl vynalezen někdy ve 3. tisíciletí př. n. l. v Číně, kdy byl vyráběn z </a:t>
            </a:r>
            <a:r>
              <a:rPr lang="cs-CZ" sz="3600" dirty="0" smtClean="0">
                <a:hlinkClick r:id="rId2" tooltip="Konopí seté"/>
              </a:rPr>
              <a:t>konopí</a:t>
            </a:r>
            <a:r>
              <a:rPr lang="cs-CZ" sz="3600" dirty="0" smtClean="0"/>
              <a:t> a až v 1. století př. n. l. se začal papír vyrábět z hedvábných a lněných hadrů. Papír tak, jak ho známe dnes, byl vynalezen v Číně asi roku </a:t>
            </a:r>
            <a:r>
              <a:rPr lang="cs-CZ" sz="3600" dirty="0" smtClean="0">
                <a:hlinkClick r:id="rId3" tooltip="105"/>
              </a:rPr>
              <a:t>105</a:t>
            </a:r>
            <a:r>
              <a:rPr lang="cs-CZ" sz="3600" dirty="0" smtClean="0"/>
              <a:t> n. l. Do Evropy se dostal prostřednictvím Arabů. Od 16. století se pak začaly objevovat papírny i v českých zemích (Zbraslav, Turnov, Frýdlant, Staré Město pražské).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Recyklace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Papíry vhodné k recyklaci jsou: kancelářský papír, sešity, noviny, časopisy, reklamní letáky, krabice, kartony a lepenka.</a:t>
            </a:r>
          </a:p>
          <a:p>
            <a:r>
              <a:rPr lang="cs-CZ" sz="3200" dirty="0" smtClean="0"/>
              <a:t>Papíry nevhodné k recyklaci jsou: mokré, mastné a znečištěné papíry, voskový a uhlový papír (kopírák), termopapír, použité papírové kapesníky, hygienické vložky, obvazy, obaly ze směsi papíru a jiného materiálu, například obaly </a:t>
            </a:r>
            <a:r>
              <a:rPr lang="cs-CZ" sz="3200" dirty="0" err="1" smtClean="0">
                <a:hlinkClick r:id="rId2" tooltip="Tetra-pak (stránka neexistuje)"/>
              </a:rPr>
              <a:t>Tetra</a:t>
            </a:r>
            <a:r>
              <a:rPr lang="cs-CZ" sz="3200" dirty="0" smtClean="0">
                <a:hlinkClick r:id="rId2" tooltip="Tetra-pak (stránka neexistuje)"/>
              </a:rPr>
              <a:t>-pak</a:t>
            </a:r>
            <a:r>
              <a:rPr lang="cs-CZ" sz="3200" dirty="0" smtClean="0"/>
              <a:t> obsahují také </a:t>
            </a:r>
            <a:r>
              <a:rPr lang="cs-CZ" sz="3200" dirty="0" smtClean="0">
                <a:hlinkClick r:id="rId3" tooltip="Hliník"/>
              </a:rPr>
              <a:t>hliníkovou</a:t>
            </a:r>
            <a:r>
              <a:rPr lang="cs-CZ" sz="3200" dirty="0" smtClean="0"/>
              <a:t> </a:t>
            </a:r>
            <a:r>
              <a:rPr lang="cs-CZ" sz="3200" dirty="0" err="1" smtClean="0"/>
              <a:t>a</a:t>
            </a:r>
            <a:r>
              <a:rPr lang="cs-CZ" sz="3200" dirty="0" err="1" smtClean="0">
                <a:hlinkClick r:id="rId4" tooltip="Polyethylen"/>
              </a:rPr>
              <a:t>polyetylenovou</a:t>
            </a:r>
            <a:r>
              <a:rPr lang="cs-CZ" sz="3200" dirty="0" smtClean="0"/>
              <a:t> fólii.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6125"/>
            <a:ext cx="5146894" cy="549232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771800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http://cs.wikipedia.org/wiki/Soubor:Paper_450x450.jpg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většina papírů je vyrobena ze stejného materiálu: dřevo, resp. dřevěná vlákna</a:t>
            </a:r>
          </a:p>
          <a:p>
            <a:r>
              <a:rPr lang="cs-CZ" dirty="0" smtClean="0"/>
              <a:t>dalšími základními materiály pro výrobu jsou: voda, plnidla, tmely, pigmenty a další přísady</a:t>
            </a:r>
          </a:p>
          <a:p>
            <a:r>
              <a:rPr lang="cs-CZ" dirty="0" smtClean="0"/>
              <a:t>kvalita dřevěných vláken závisí od druhu stromů, půdy a klimatu. Např. vlákna z měkkého dřeva ze Skandinávie jsou delší než vlákna z tvrdého dřeva a dávají papíru větší pevnost.</a:t>
            </a:r>
          </a:p>
          <a:p>
            <a:r>
              <a:rPr lang="cs-CZ" dirty="0" smtClean="0"/>
              <a:t>dřevo obsahuje:</a:t>
            </a:r>
          </a:p>
          <a:p>
            <a:pPr lvl="1"/>
            <a:r>
              <a:rPr lang="cs-CZ" dirty="0" smtClean="0"/>
              <a:t>vlákna celulózy  47 %</a:t>
            </a:r>
          </a:p>
          <a:p>
            <a:pPr lvl="1"/>
            <a:r>
              <a:rPr lang="cs-CZ" dirty="0" smtClean="0"/>
              <a:t>lignin a další rozpustné látky  50 %  (přírodní lepidlo</a:t>
            </a:r>
            <a:r>
              <a:rPr lang="cs-CZ" dirty="0"/>
              <a:t> )</a:t>
            </a:r>
            <a:endParaRPr lang="cs-CZ" dirty="0" smtClean="0"/>
          </a:p>
          <a:p>
            <a:pPr lvl="1"/>
            <a:r>
              <a:rPr lang="cs-CZ" dirty="0" smtClean="0"/>
              <a:t>ostatní látky  3 %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175" y="253097"/>
            <a:ext cx="4314825" cy="570547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43175" y="598757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http://cs.wikipedia.org/wiki/Soubor:Papyrer-1568.png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38" y="620688"/>
            <a:ext cx="8135505" cy="516078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83768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http://cs.wikipedia.org/wiki/Soubor:Papermaking2.jpg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6263680" cy="469776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55776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http://cs.wikipedia.org/wiki/Soubor:Paper_recycling_car_in_Olomouc.jpg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</a:t>
            </a:r>
            <a:r>
              <a:rPr lang="cs-CZ" smtClean="0"/>
              <a:t>přírodovědy Fraus </a:t>
            </a:r>
            <a:r>
              <a:rPr lang="cs-CZ" dirty="0" smtClean="0"/>
              <a:t>pro 5. ročník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137</TotalTime>
  <Words>273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Výroba papíru</vt:lpstr>
      <vt:lpstr>historie</vt:lpstr>
      <vt:lpstr>Recyklace</vt:lpstr>
      <vt:lpstr>Prezentace aplikace PowerPoint</vt:lpstr>
      <vt:lpstr>Postup: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20</cp:revision>
  <dcterms:created xsi:type="dcterms:W3CDTF">2010-07-04T09:26:34Z</dcterms:created>
  <dcterms:modified xsi:type="dcterms:W3CDTF">2012-12-25T18:26:20Z</dcterms:modified>
</cp:coreProperties>
</file>