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2" r:id="rId2"/>
    <p:sldId id="265" r:id="rId3"/>
    <p:sldId id="268" r:id="rId4"/>
    <p:sldId id="269" r:id="rId5"/>
    <p:sldId id="270" r:id="rId6"/>
    <p:sldId id="27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7899317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5829158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2E3007-154D-4A7F-A355-1D7E3E73A5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716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3716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0678DC-757B-4134-A877-807559E4C4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7" r:id="rId12"/>
    <p:sldLayoutId id="2147483758" r:id="rId13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jpeg"/><Relationship Id="rId5" Type="http://schemas.openxmlformats.org/officeDocument/2006/relationships/slide" Target="slide5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5" Type="http://schemas.openxmlformats.org/officeDocument/2006/relationships/slide" Target="slide5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inoboediens.estranky.cz/fotoalbum/dokumenty/kosicky-vladni-program/original/311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jpeg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dzurjanin.blog.sme.sk/c/47727/Priebeh-Slovenskeho-narodneho-povstania.html" TargetMode="External"/><Relationship Id="rId2" Type="http://schemas.openxmlformats.org/officeDocument/2006/relationships/hyperlink" Target="http://www.muzeumsnp.sk/index.php?a0=expozicie&amp;a1=nemeck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arzan.cz/antikvariat/38791_-_zdenek-fierlinger_-_ve-sluzbach-csr-pameti-z-druheho-zahranicniho-odboje/" TargetMode="External"/><Relationship Id="rId5" Type="http://schemas.openxmlformats.org/officeDocument/2006/relationships/hyperlink" Target="http://www.inoboediens.estranky.cz/fotoalbum/dokumenty/kosicky-vladni-program/kosicky-vladni-program-001.jpg.html" TargetMode="External"/><Relationship Id="rId4" Type="http://schemas.openxmlformats.org/officeDocument/2006/relationships/hyperlink" Target="http://druhavalkakonec.euweb.cz/dukla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 </a:t>
            </a:r>
            <a:r>
              <a:rPr lang="pl-PL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SNP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Mgr.Barbora</a:t>
            </a:r>
            <a:r>
              <a:rPr lang="cs-CZ" dirty="0" smtClean="0"/>
              <a:t> </a:t>
            </a:r>
            <a:r>
              <a:rPr lang="cs-CZ" dirty="0" smtClean="0"/>
              <a:t>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auto">
          <a:xfrm>
            <a:off x="5508105" y="4797153"/>
            <a:ext cx="3312046" cy="707886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40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Vyvrcholení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92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1258888" y="0"/>
            <a:ext cx="6842125" cy="1143000"/>
          </a:xfrm>
        </p:spPr>
        <p:txBody>
          <a:bodyPr/>
          <a:lstStyle/>
          <a:p>
            <a:pPr eaLnBrk="1" hangingPunct="1"/>
            <a:r>
              <a:rPr lang="cs-CZ" sz="4000" smtClean="0"/>
              <a:t>Slovenské národní povstání 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31913" y="1052513"/>
            <a:ext cx="6911975" cy="5545137"/>
          </a:xfrm>
        </p:spPr>
        <p:txBody>
          <a:bodyPr/>
          <a:lstStyle/>
          <a:p>
            <a:pPr eaLnBrk="1" hangingPunct="1"/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Plán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ozbrojené povstání bude zahájeno, když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a) dojde ke sladění s RA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b) Slovensko bude okupováno Němci</a:t>
            </a:r>
          </a:p>
          <a:p>
            <a:pPr eaLnBrk="1" hangingPunct="1"/>
            <a:r>
              <a:rPr lang="cs-CZ" sz="2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29.8.1944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začátek SNP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 Bánské Bystrici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1.9.1944 – Deklarace slovenského národa (znovuobnovení společného státu Čechů a Slováků)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27.10.1944 – pád Bánské Bystrice, přesun do hor</a:t>
            </a:r>
          </a:p>
          <a:p>
            <a:pPr eaLnBrk="1" hangingPunct="1"/>
            <a:r>
              <a:rPr lang="cs-CZ" sz="2400" b="1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8.9.1944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zahájení karpatsko-dukelské operace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RA (1.čs.armádní sbor – gen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Ludvík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Svoboda)</a:t>
            </a:r>
          </a:p>
          <a:p>
            <a:pPr eaLnBrk="1" hangingPunct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6.10.1944 – vstup RA na území Slovenska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                                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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              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počátek osvobozování ČSR!</a:t>
            </a:r>
          </a:p>
          <a:p>
            <a:pPr eaLnBrk="1" hangingPunct="1"/>
            <a:endParaRPr lang="cs-CZ" sz="2400" b="1" dirty="0" smtClean="0">
              <a:sym typeface="Wingdings" pitchFamily="2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52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52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52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5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5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5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52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52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952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52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52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952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 descr="SNP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5140325"/>
          </a:xfrm>
          <a:noFill/>
        </p:spPr>
      </p:pic>
      <p:pic>
        <p:nvPicPr>
          <p:cNvPr id="14339" name="Picture 9" descr="37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419475" y="4149725"/>
            <a:ext cx="1354138" cy="2708275"/>
          </a:xfrm>
          <a:noFill/>
        </p:spPr>
      </p:pic>
      <p:sp>
        <p:nvSpPr>
          <p:cNvPr id="220167" name="Text Box 7"/>
          <p:cNvSpPr txBox="1">
            <a:spLocks noChangeArrowheads="1"/>
          </p:cNvSpPr>
          <p:nvPr/>
        </p:nvSpPr>
        <p:spPr bwMode="auto">
          <a:xfrm>
            <a:off x="250825" y="333375"/>
            <a:ext cx="1316038" cy="7620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4400" b="1" u="sng">
                <a:solidFill>
                  <a:srgbClr val="FD291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SNP</a:t>
            </a:r>
          </a:p>
        </p:txBody>
      </p:sp>
      <p:sp>
        <p:nvSpPr>
          <p:cNvPr id="14342" name="Rectangle 12"/>
          <p:cNvSpPr>
            <a:spLocks noChangeArrowheads="1"/>
          </p:cNvSpPr>
          <p:nvPr/>
        </p:nvSpPr>
        <p:spPr bwMode="auto">
          <a:xfrm>
            <a:off x="4787900" y="5835650"/>
            <a:ext cx="2679700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 anchor="ctr">
            <a:spAutoFit/>
          </a:bodyPr>
          <a:lstStyle/>
          <a:p>
            <a:r>
              <a:rPr lang="cs-CZ" sz="1800" b="1" i="1">
                <a:solidFill>
                  <a:srgbClr val="0000CC"/>
                </a:solidFill>
              </a:rPr>
              <a:t>Vápenka v obci Nemecká, </a:t>
            </a:r>
          </a:p>
          <a:p>
            <a:r>
              <a:rPr lang="cs-CZ" sz="1800" b="1" i="1">
                <a:solidFill>
                  <a:srgbClr val="0000CC"/>
                </a:solidFill>
              </a:rPr>
              <a:t>Ostrý Grúň</a:t>
            </a:r>
          </a:p>
        </p:txBody>
      </p:sp>
      <p:pic>
        <p:nvPicPr>
          <p:cNvPr id="14343" name="Picture 18" descr="Ostrý Grúň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7524750" y="4876800"/>
            <a:ext cx="1420813" cy="1981200"/>
          </a:xfrm>
          <a:noFill/>
        </p:spPr>
      </p:pic>
      <p:sp>
        <p:nvSpPr>
          <p:cNvPr id="2" name="Obdélník 1"/>
          <p:cNvSpPr/>
          <p:nvPr/>
        </p:nvSpPr>
        <p:spPr>
          <a:xfrm>
            <a:off x="908844" y="0"/>
            <a:ext cx="27778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/>
              <a:t>Jiří </a:t>
            </a:r>
            <a:r>
              <a:rPr lang="cs-CZ" b="1" i="1" dirty="0" err="1"/>
              <a:t>Jožák</a:t>
            </a:r>
            <a:r>
              <a:rPr lang="cs-CZ" b="1" i="1" dirty="0"/>
              <a:t> „Nová doba“, 3.díl</a:t>
            </a:r>
          </a:p>
        </p:txBody>
      </p:sp>
      <p:sp>
        <p:nvSpPr>
          <p:cNvPr id="3" name="Obdélník 2"/>
          <p:cNvSpPr/>
          <p:nvPr/>
        </p:nvSpPr>
        <p:spPr>
          <a:xfrm>
            <a:off x="2949036" y="542752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5" action="ppaction://hlinksldjump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87900" y="5342225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5" action="ppaction://hlinksldjump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17824" y="524285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5" action="ppaction://hlinksldjump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Vápenka v Nemeckej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434" y="4845049"/>
            <a:ext cx="2857500" cy="198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9" descr="Dukla%25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368502" y="4293096"/>
            <a:ext cx="3712460" cy="2600416"/>
          </a:xfrm>
          <a:noFill/>
        </p:spPr>
      </p:pic>
      <p:pic>
        <p:nvPicPr>
          <p:cNvPr id="15363" name="Picture 5" descr="dukla_planV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678365" y="2802"/>
            <a:ext cx="6443662" cy="4187825"/>
          </a:xfrm>
          <a:noFill/>
        </p:spPr>
      </p:pic>
      <p:pic>
        <p:nvPicPr>
          <p:cNvPr id="15364" name="Picture 13" descr="Dukl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152573" y="3501008"/>
            <a:ext cx="2287569" cy="3229509"/>
          </a:xfrm>
          <a:noFill/>
        </p:spPr>
      </p:pic>
      <p:sp>
        <p:nvSpPr>
          <p:cNvPr id="15365" name="Rectangle 16"/>
          <p:cNvSpPr>
            <a:spLocks noChangeArrowheads="1"/>
          </p:cNvSpPr>
          <p:nvPr/>
        </p:nvSpPr>
        <p:spPr bwMode="auto">
          <a:xfrm>
            <a:off x="612282" y="836712"/>
            <a:ext cx="1368152" cy="252000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square" anchor="ctr">
            <a:spAutoFit/>
          </a:bodyPr>
          <a:lstStyle/>
          <a:p>
            <a:r>
              <a:rPr lang="cs-CZ" sz="1400" b="1" i="1" dirty="0">
                <a:solidFill>
                  <a:srgbClr val="0000CC"/>
                </a:solidFill>
              </a:rPr>
              <a:t>V Karpatsko-dukelské operaci, v období od 8. září 1944 do 27. listopadu 1944 </a:t>
            </a:r>
          </a:p>
          <a:p>
            <a:r>
              <a:rPr lang="cs-CZ" sz="1400" b="1" i="1" dirty="0">
                <a:solidFill>
                  <a:srgbClr val="0000CC"/>
                </a:solidFill>
              </a:rPr>
              <a:t>zahynulo nebo se zranilo až 85 000 sovětských a 6 500 československých bojovníků.</a:t>
            </a:r>
            <a:r>
              <a:rPr lang="cs-CZ" sz="1400" dirty="0"/>
              <a:t> </a:t>
            </a:r>
          </a:p>
        </p:txBody>
      </p:sp>
      <p:sp>
        <p:nvSpPr>
          <p:cNvPr id="2" name="Obdélník 1"/>
          <p:cNvSpPr/>
          <p:nvPr/>
        </p:nvSpPr>
        <p:spPr>
          <a:xfrm>
            <a:off x="500307" y="188913"/>
            <a:ext cx="15921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5" action="ppaction://hlinksldjump"/>
              </a:rPr>
              <a:t>Celý snímek 4.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899592" y="332656"/>
            <a:ext cx="7416800" cy="4114800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4.4.1945 jmenoval prezident Beneš v Košicích první vládu Národní fronty Čechů a Slováků (předseda vlády Zdeněk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Fierlinger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Košický vládní program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                              formuloval zásady budování                                           nového státu a politiky vlády                                           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 ztvrzoval přechod ČSR do                                                 sovětské sféry vlivu a vytvářel                                            výhodné výchozí pozice pro                                                      snahy KSČ o získání                                                rozhodující moci ve státě!</a:t>
            </a:r>
          </a:p>
        </p:txBody>
      </p:sp>
      <p:pic>
        <p:nvPicPr>
          <p:cNvPr id="97284" name="Picture 4" descr="Košický vládní program 001.jpg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918200" y="2060575"/>
            <a:ext cx="2960688" cy="4573588"/>
          </a:xfrm>
        </p:spPr>
      </p:pic>
      <p:sp>
        <p:nvSpPr>
          <p:cNvPr id="2" name="Obdélník 1"/>
          <p:cNvSpPr/>
          <p:nvPr/>
        </p:nvSpPr>
        <p:spPr>
          <a:xfrm>
            <a:off x="4397112" y="450912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4" action="ppaction://hlinksldjump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388424" y="155679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4" action="ppaction://hlinksldjump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http://files.tarzan.cz/kniha-detail/127533486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349386"/>
            <a:ext cx="1669579" cy="2348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7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7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7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72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7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7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7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899592" y="14988"/>
            <a:ext cx="7772400" cy="965740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899592" y="1124744"/>
            <a:ext cx="7772400" cy="45720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18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800" dirty="0"/>
              <a:t>Není-li uvedeno jinak, je materiál dílem autorky podle učebních osnov odpovídajících ŠVP vyučovaných podle učebnic:</a:t>
            </a:r>
          </a:p>
          <a:p>
            <a:r>
              <a:rPr lang="cs-CZ" sz="1800" dirty="0"/>
              <a:t>Učebnice : Jiří Pokorný „Nová doba“, 1.díl, Práce</a:t>
            </a:r>
          </a:p>
          <a:p>
            <a:pPr>
              <a:buNone/>
            </a:pPr>
            <a:r>
              <a:rPr lang="cs-CZ" sz="1800" dirty="0"/>
              <a:t>                       Pavla Vošahlíková „Nová doba“, 2.díl, Práce</a:t>
            </a:r>
          </a:p>
          <a:p>
            <a:pPr>
              <a:buNone/>
            </a:pPr>
            <a:r>
              <a:rPr lang="cs-CZ" sz="1800" dirty="0"/>
              <a:t>                       Jiří </a:t>
            </a:r>
            <a:r>
              <a:rPr lang="cs-CZ" sz="1800" dirty="0" err="1"/>
              <a:t>Jožák</a:t>
            </a:r>
            <a:r>
              <a:rPr lang="cs-CZ" sz="1800" dirty="0"/>
              <a:t> „Nová doba“, 3.- 4.díl, Práce</a:t>
            </a:r>
          </a:p>
          <a:p>
            <a:pPr lvl="0"/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lvl="0"/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Obrázek :</a:t>
            </a: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www.muzeumsnp.sk/index.php?a0=expozicie&amp;a1=nemecka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www.muzeumsnp.sk/index.php?a0=expozicie&amp;a1=nemecka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dzurjanin.blog.sme.sk/c/47727/Priebeh-Slovenskeho-narodneho-povstania.html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druhavalkakonec.euweb.cz/dukla.htm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www.inoboediens.estranky.cz/fotoalbum/dokumenty/kosicky-vladni-program/kosicky-vladni-program-001.jpg.html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6"/>
              </a:rPr>
              <a:t>http://www.tarzan.cz/antikvariat/38791_-_zdenek-fierlinger_-_ve-sluzbach-csr-pameti-z-druheho-zahranicniho-odboje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150</TotalTime>
  <Words>337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DRUHÁ SVĚTOVÁ VÁLKA</vt:lpstr>
      <vt:lpstr>Slovenské národní povstání </vt:lpstr>
      <vt:lpstr>Snímek 4</vt:lpstr>
      <vt:lpstr>Snímek 5</vt:lpstr>
      <vt:lpstr>Snímek 6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27</cp:revision>
  <dcterms:created xsi:type="dcterms:W3CDTF">2010-07-04T09:26:34Z</dcterms:created>
  <dcterms:modified xsi:type="dcterms:W3CDTF">2012-12-31T00:11:59Z</dcterms:modified>
</cp:coreProperties>
</file>