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4" r:id="rId3"/>
    <p:sldId id="265" r:id="rId4"/>
    <p:sldId id="266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394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70250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slide" Target="slide5.xml"/><Relationship Id="rId2" Type="http://schemas.openxmlformats.org/officeDocument/2006/relationships/hyperlink" Target="http://reflex.cz/images/tistenyrx/2007/20/56_7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youtube.com/watch?v=e4hlURkFA5Y&amp;feature=related" TargetMode="External"/><Relationship Id="rId5" Type="http://schemas.openxmlformats.org/officeDocument/2006/relationships/hyperlink" Target="http://www.youtube.com/watch?v=i02DM4Gj99c&amp;NR=1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xZThboqMp4&amp;feature=related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tsidermedia.cz/Article.aspx?id=4326" TargetMode="External"/><Relationship Id="rId2" Type="http://schemas.openxmlformats.org/officeDocument/2006/relationships/hyperlink" Target="http://www.praguecityline.cz/kralovska-cesta-2/ceske-korunovacni-kleno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czechnews/clanek.phtml?id=6022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Heydrichiáda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692150"/>
            <a:ext cx="42799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b="1" smtClean="0"/>
              <a:t>Heydrichiáda</a:t>
            </a:r>
            <a:br>
              <a:rPr lang="cs-CZ" sz="4000" b="1" smtClean="0"/>
            </a:br>
            <a:r>
              <a:rPr lang="cs-CZ" sz="2400" b="1" smtClean="0"/>
              <a:t>I. 9/1941 – 5/1942</a:t>
            </a:r>
            <a:br>
              <a:rPr lang="cs-CZ" sz="2400" b="1" smtClean="0"/>
            </a:br>
            <a:r>
              <a:rPr lang="cs-CZ" sz="2400" b="1" smtClean="0"/>
              <a:t>II. 6/1942 – 7/1942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71600" y="2245514"/>
            <a:ext cx="7807736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ad I.)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léta 1941 zesílila v protektorátu odbojová činnost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zastupující říšský protektor Reinhard Heydrich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I. stanné právo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(9/1941 -1/1942) = soubor zvláštních opatření, která měla zcela znemožnit protihitlerovský odboj politika „cukru a biče“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27.5.1942 na </a:t>
            </a:r>
            <a:r>
              <a:rPr lang="cs-CZ" sz="2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R.Heydricha</a:t>
            </a:r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                     spáchán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parašutisty skupiny                               ANTHROPOID Janem Kubišem                                                           a Josefem Gabčíkem                                                    </a:t>
            </a:r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atentát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cs typeface="Times New Roman" pitchFamily="18" charset="0"/>
              <a:sym typeface="Wingdings 3" pitchFamily="18" charset="2"/>
            </a:endParaRPr>
          </a:p>
        </p:txBody>
      </p:sp>
      <p:pic>
        <p:nvPicPr>
          <p:cNvPr id="63492" name="Picture 4" descr="56_7_~24380">
            <a:hlinkClick r:id="rId2" tooltip="Klikněte pro plnou velikost obrázku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227763" y="188913"/>
            <a:ext cx="2262187" cy="2376487"/>
          </a:xfrm>
        </p:spPr>
      </p:pic>
      <p:pic>
        <p:nvPicPr>
          <p:cNvPr id="63497" name="Picture 9" descr="axis-conquers-philippines-3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940425" y="4292600"/>
            <a:ext cx="2955925" cy="2193925"/>
          </a:xfrm>
          <a:noFill/>
        </p:spPr>
      </p:pic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1258888" y="6092825"/>
            <a:ext cx="4318000" cy="3048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>
                <a:hlinkClick r:id="rId5"/>
              </a:rPr>
              <a:t>http://www.youtube.com/watch?v=i02DM4Gj99c&amp;NR=1</a:t>
            </a:r>
            <a:endParaRPr lang="cs-CZ" sz="1400"/>
          </a:p>
        </p:txBody>
      </p:sp>
      <p:sp>
        <p:nvSpPr>
          <p:cNvPr id="63500" name="Rectangle 12"/>
          <p:cNvSpPr>
            <a:spLocks noChangeArrowheads="1"/>
          </p:cNvSpPr>
          <p:nvPr/>
        </p:nvSpPr>
        <p:spPr bwMode="auto">
          <a:xfrm>
            <a:off x="1258888" y="6340475"/>
            <a:ext cx="5008562" cy="5175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>
                <a:hlinkClick r:id="rId6"/>
              </a:rPr>
              <a:t>http://www.youtube.com/watch?v=e4hlURkFA5Y&amp;feature=related</a:t>
            </a:r>
            <a:endParaRPr lang="cs-CZ" sz="1400"/>
          </a:p>
          <a:p>
            <a:endParaRPr lang="cs-CZ" sz="1400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6227763" y="6381750"/>
            <a:ext cx="942975" cy="2444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000"/>
              <a:t>= dlouhá verze</a:t>
            </a:r>
          </a:p>
        </p:txBody>
      </p:sp>
      <p:sp>
        <p:nvSpPr>
          <p:cNvPr id="2" name="Obdélník 1"/>
          <p:cNvSpPr/>
          <p:nvPr/>
        </p:nvSpPr>
        <p:spPr>
          <a:xfrm>
            <a:off x="5834511" y="206084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7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04448" y="642384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634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700" decel="100000" fill="hold"/>
                                        <p:tgtEl>
                                          <p:spTgt spid="63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635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700" decel="1000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700" decel="1000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30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700" decel="1000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/>
      <p:bldP spid="63499" grpId="0"/>
      <p:bldP spid="63500" grpId="0"/>
      <p:bldP spid="63501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3" name="Picture 5" descr="DSCN2276_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08812" y="437703"/>
            <a:ext cx="7956550" cy="6035675"/>
          </a:xfrm>
          <a:noFill/>
        </p:spPr>
      </p:pic>
      <p:sp>
        <p:nvSpPr>
          <p:cNvPr id="46083" name="Obdélník 2"/>
          <p:cNvSpPr>
            <a:spLocks noChangeArrowheads="1"/>
          </p:cNvSpPr>
          <p:nvPr/>
        </p:nvSpPr>
        <p:spPr bwMode="auto">
          <a:xfrm>
            <a:off x="1476375" y="6457950"/>
            <a:ext cx="7416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hlinkClick r:id="rId3"/>
              </a:rPr>
              <a:t>http://www.youtube.com/watch?v=XxZThboqMp4&amp;feature=related</a:t>
            </a:r>
            <a:endParaRPr lang="cs-CZ" sz="2000"/>
          </a:p>
          <a:p>
            <a:endParaRPr lang="cs-CZ" sz="2000"/>
          </a:p>
        </p:txBody>
      </p:sp>
      <p:sp>
        <p:nvSpPr>
          <p:cNvPr id="2" name="Obdélník 1"/>
          <p:cNvSpPr/>
          <p:nvPr/>
        </p:nvSpPr>
        <p:spPr>
          <a:xfrm>
            <a:off x="395536" y="62732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/>
              <a:t>Není-li uvedeno jinak, je materiál dílem autorky podle učebních osnov odpovídajících ŠVP vyučovaných podle učebnic:</a:t>
            </a:r>
          </a:p>
          <a:p>
            <a:r>
              <a:rPr lang="cs-CZ" sz="2000" smtClean="0"/>
              <a:t>Učebnice </a:t>
            </a:r>
            <a:r>
              <a:rPr lang="cs-CZ" sz="2000" dirty="0" smtClean="0"/>
              <a:t>: Jiří Pokorný „Nová doba“, 1.díl, Práce</a:t>
            </a:r>
          </a:p>
          <a:p>
            <a:pPr>
              <a:buNone/>
            </a:pPr>
            <a:r>
              <a:rPr lang="cs-CZ" sz="20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 smtClean="0"/>
              <a:t>                       Jiří </a:t>
            </a:r>
            <a:r>
              <a:rPr lang="cs-CZ" sz="2000" dirty="0" err="1" smtClean="0"/>
              <a:t>Jožák</a:t>
            </a:r>
            <a:r>
              <a:rPr lang="cs-CZ" sz="2000" dirty="0" smtClean="0"/>
              <a:t> „Nová doba“, 3.- 4.díl, Práce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www.praguecityline.cz/kralovska-cesta-2/ceske-korunovacni-klenoty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www.outsidermedia.cz/Article.aspx?id=4326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aktualne.centrum.cz/czechnews/clanek.phtml?id=602211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83</TotalTime>
  <Words>198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DRUHÁ SVĚTOVÁ VÁLKA</vt:lpstr>
      <vt:lpstr>Heydrichiáda I. 9/1941 – 5/1942 II. 6/1942 – 7/1942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20</cp:revision>
  <dcterms:created xsi:type="dcterms:W3CDTF">2010-07-04T09:26:34Z</dcterms:created>
  <dcterms:modified xsi:type="dcterms:W3CDTF">2012-12-27T19:33:48Z</dcterms:modified>
</cp:coreProperties>
</file>