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70" r:id="rId9"/>
    <p:sldId id="262" r:id="rId10"/>
    <p:sldId id="263" r:id="rId11"/>
    <p:sldId id="273" r:id="rId12"/>
    <p:sldId id="275" r:id="rId13"/>
    <p:sldId id="265" r:id="rId14"/>
    <p:sldId id="271" r:id="rId15"/>
    <p:sldId id="266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7656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0756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87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2616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9397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675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4639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2489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4503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399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6744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8E3A4-77E8-42E4-861C-55236FC83655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92D4C-FD99-4A4D-AC32-D865C3516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124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sopis-dekor.cz/images/foto_casopis2.gif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06924"/>
              </p:ext>
            </p:extLst>
          </p:nvPr>
        </p:nvGraphicFramePr>
        <p:xfrm>
          <a:off x="1524000" y="1397000"/>
          <a:ext cx="6720408" cy="3869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VY_32_Inovace_4.2.10</a:t>
                      </a:r>
                      <a:r>
                        <a:rPr lang="cs-CZ" baseline="0" dirty="0" smtClean="0"/>
                        <a:t>  Svět kolem nás</a:t>
                      </a:r>
                      <a:endParaRPr lang="cs-CZ" dirty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živou a neživou přírodou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 lidskými výtvory.</a:t>
                      </a:r>
                      <a:r>
                        <a:rPr lang="cs-CZ" baseline="0" dirty="0" smtClean="0"/>
                        <a:t> Prezentace byla vytvořena pro práci s interaktivní tabulí nebo dataprojektorem a obsahuje animaci.</a:t>
                      </a:r>
                    </a:p>
                    <a:p>
                      <a:pPr algn="l"/>
                      <a:endParaRPr lang="cs-CZ" baseline="0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346" y="1481127"/>
            <a:ext cx="1224136" cy="144016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7296660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944215"/>
          </a:xfrm>
          <a:blipFill>
            <a:blip r:embed="rId2"/>
            <a:tile tx="0" ty="0" sx="100000" sy="100000" flip="none" algn="tl"/>
          </a:blipFill>
          <a:ln w="76200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Svět kolem nás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7776864" cy="2304256"/>
          </a:xfrm>
          <a:blipFill>
            <a:blip r:embed="rId2"/>
            <a:tile tx="0" ty="0" sx="100000" sy="100000" flip="none" algn="tl"/>
          </a:blipFill>
          <a:ln w="76200">
            <a:solidFill>
              <a:srgbClr val="92D050"/>
            </a:solidFill>
          </a:ln>
        </p:spPr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Živá a neživá příroda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Lidské výtvory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6564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34930" y="188913"/>
            <a:ext cx="8429657" cy="6510337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sz="3600" dirty="0"/>
              <a:t>	</a:t>
            </a:r>
            <a:r>
              <a:rPr lang="cs-CZ" sz="3600" dirty="0" smtClean="0"/>
              <a:t>		</a:t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	</a:t>
            </a:r>
            <a:r>
              <a:rPr lang="cs-CZ" sz="3600" b="1" u="sng" dirty="0" smtClean="0"/>
              <a:t>Náš svět – to je</a:t>
            </a:r>
            <a:br>
              <a:rPr lang="cs-CZ" sz="3600" b="1" u="sng" dirty="0" smtClean="0"/>
            </a:br>
            <a:r>
              <a:rPr lang="cs-CZ" sz="3600" dirty="0"/>
              <a:t>	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- vzduch, který dýcháme                                                           	- voda, kterou pijeme</a:t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- půda, ze které vyrůstají rostliny</a:t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- teplo a světlo, které nám dává Slunce</a:t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- lidé, zvířata, rostliny, zvířata, houby</a:t>
            </a:r>
            <a:br>
              <a:rPr lang="cs-CZ" sz="3600" dirty="0" smtClean="0"/>
            </a:br>
            <a:r>
              <a:rPr lang="cs-CZ" sz="3600" dirty="0"/>
              <a:t>	</a:t>
            </a:r>
            <a:r>
              <a:rPr lang="cs-CZ" sz="3600" dirty="0" smtClean="0"/>
              <a:t>- předměty, které člověk vyrobil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1029" name="Picture 5" descr="C:\Users\prejzova\AppData\Local\Microsoft\Windows\Temporary Internet Files\Content.IE5\IIZQ5E7Z\MP9004340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448" y="5121768"/>
            <a:ext cx="1821414" cy="1355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ejzova\AppData\Local\Microsoft\Windows\Temporary Internet Files\Content.IE5\8WMQIZX9\MP9004389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08848"/>
            <a:ext cx="1800200" cy="1368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ejzova\AppData\Local\Microsoft\Windows\Temporary Internet Files\Content.IE5\8KG0O2PD\MP900442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31" y="5085184"/>
            <a:ext cx="1860805" cy="13918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ejzova\AppData\Local\Microsoft\Windows\Temporary Internet Files\Content.IE5\IIZQ5E7Z\MP9004421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654" y="5108848"/>
            <a:ext cx="1814274" cy="1368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ejzova\AppData\Local\Microsoft\Windows\Temporary Internet Files\Content.IE5\8WMQIZX9\MC9001933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928" y="260648"/>
            <a:ext cx="1922512" cy="141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1766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2304256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Svět </a:t>
            </a:r>
            <a:r>
              <a:rPr lang="cs-CZ" dirty="0" smtClean="0"/>
              <a:t>kolem nás můžeme pozorovat všemi smysly. Zrakem, hmatem, sluchem, čichem i chutí.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prejzova\AppData\Local\Microsoft\Windows\Temporary Internet Files\Content.IE5\8WMQIZX9\MP9004423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64904"/>
            <a:ext cx="604867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9942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08912" cy="1143000"/>
          </a:xfr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SVĚT KOLEM NÁS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0245344"/>
              </p:ext>
            </p:extLst>
          </p:nvPr>
        </p:nvGraphicFramePr>
        <p:xfrm>
          <a:off x="395536" y="1484784"/>
          <a:ext cx="8229600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304256"/>
                <a:gridCol w="3261048"/>
              </a:tblGrid>
              <a:tr h="1133038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LIDSKÉ VÝTVORY – VÝROBKY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3038">
                <a:tc>
                  <a:txBody>
                    <a:bodyPr/>
                    <a:lstStyle/>
                    <a:p>
                      <a:r>
                        <a:rPr lang="cs-CZ" dirty="0" smtClean="0"/>
                        <a:t>Neživá příroda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Živá příroda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Vše, co člověk vyrobil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Auto, počítač, papír, tužka, kniha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3038">
                <a:tc>
                  <a:txBody>
                    <a:bodyPr/>
                    <a:lstStyle/>
                    <a:p>
                      <a:r>
                        <a:rPr lang="cs-CZ" dirty="0" smtClean="0"/>
                        <a:t>Neživé přírodniny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Živé přírodniny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373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Voda, vzduch, půda,</a:t>
                      </a:r>
                    </a:p>
                    <a:p>
                      <a:r>
                        <a:rPr lang="cs-CZ" dirty="0" smtClean="0"/>
                        <a:t>teplo, světlo</a:t>
                      </a:r>
                      <a:r>
                        <a:rPr lang="cs-CZ" baseline="0" dirty="0" smtClean="0"/>
                        <a:t> ze Země, nerosty a horniny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včetně člověka, rostliny, houby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0564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7798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atin typeface="Andalus" pitchFamily="18" charset="-78"/>
                <a:cs typeface="Andalus" pitchFamily="18" charset="-78"/>
              </a:rPr>
              <a:t>Živé přírodniny?         Neživé přírodniny?</a:t>
            </a:r>
            <a:endParaRPr lang="cs-CZ" sz="4000" b="1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42226" y="2445945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HŘIB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456584" y="1138064"/>
            <a:ext cx="205963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VZDUCH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001900" y="3019891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ZLATO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33937" y="1628800"/>
            <a:ext cx="2376264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MIMINKO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908188" y="4677188"/>
            <a:ext cx="2109936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TULIPÁN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456584" y="3859591"/>
            <a:ext cx="2669410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MAMINKA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397131" y="144286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UHLÍ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203482" y="5517232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SVĚTLO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038128" y="5157192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ŽÍŽALA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357055" y="363915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VODA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79512" y="388584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TEPLO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77280" y="253370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PŮDA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67544" y="113806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KOČKA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11560" y="5278404"/>
            <a:ext cx="1922512" cy="12024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FIALKA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096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274638"/>
            <a:ext cx="2952328" cy="706090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Doplň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112568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Živočichové, rostliny a houby jsou součástí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00B050"/>
                </a:solidFill>
              </a:rPr>
              <a:t>Živé přírody </a:t>
            </a:r>
            <a:r>
              <a:rPr lang="cs-CZ" dirty="0" smtClean="0"/>
              <a:t>a nazýváme je ž……….. p………………..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Teplo, světlo, vzduch, voda, nerosty a horniny jsou součásti </a:t>
            </a:r>
            <a:r>
              <a:rPr lang="cs-CZ" b="1" i="1" u="sng" dirty="0" smtClean="0">
                <a:solidFill>
                  <a:schemeClr val="accent6">
                    <a:lumMod val="50000"/>
                  </a:schemeClr>
                </a:solidFill>
              </a:rPr>
              <a:t>Neživé přírody</a:t>
            </a:r>
            <a:r>
              <a:rPr lang="cs-CZ" b="1" i="1" u="sng" dirty="0" smtClean="0"/>
              <a:t> </a:t>
            </a:r>
            <a:r>
              <a:rPr lang="cs-CZ" dirty="0" smtClean="0"/>
              <a:t>a nazýváme je </a:t>
            </a:r>
          </a:p>
          <a:p>
            <a:pPr marL="0" indent="0">
              <a:buNone/>
            </a:pPr>
            <a:r>
              <a:rPr lang="cs-CZ" dirty="0" smtClean="0"/>
              <a:t>n………………p………………..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POSKYTUJÍ NÁM ZÁKLADNÍ PODMÍNKY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 ŽIVOT NA ZEMI.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7545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274638"/>
            <a:ext cx="2952328" cy="706090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184576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Živočichové, rostliny a houby jsou součástí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00B050"/>
                </a:solidFill>
              </a:rPr>
              <a:t>Živé přírody </a:t>
            </a:r>
            <a:r>
              <a:rPr lang="cs-CZ" dirty="0" smtClean="0"/>
              <a:t>a nazýváme je </a:t>
            </a:r>
            <a:r>
              <a:rPr lang="cs-CZ" sz="4800" b="1" u="sng" dirty="0" smtClean="0"/>
              <a:t>živé přírodniny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Teplo, světlo, vzduch, voda, nerosty a horniny jsou součásti </a:t>
            </a:r>
            <a:r>
              <a:rPr lang="cs-CZ" b="1" i="1" u="sng" dirty="0" smtClean="0">
                <a:solidFill>
                  <a:schemeClr val="accent6">
                    <a:lumMod val="50000"/>
                  </a:schemeClr>
                </a:solidFill>
              </a:rPr>
              <a:t>Neživé přírody</a:t>
            </a:r>
            <a:r>
              <a:rPr lang="cs-CZ" b="1" i="1" u="sng" dirty="0" smtClean="0"/>
              <a:t> </a:t>
            </a:r>
            <a:r>
              <a:rPr lang="cs-CZ" dirty="0" smtClean="0"/>
              <a:t>a nazýváme je </a:t>
            </a:r>
          </a:p>
          <a:p>
            <a:pPr marL="0" indent="0">
              <a:buNone/>
            </a:pPr>
            <a:r>
              <a:rPr lang="cs-CZ" sz="4800" b="1" u="sng" dirty="0" smtClean="0"/>
              <a:t>neživé přírodniny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4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POSKYTUJÍ NÁM ZÁKLADNÍ PODMÍNKY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 ŽIVOT NA ZEMI.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0842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3" y="260350"/>
            <a:ext cx="8784975" cy="6337002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dirty="0" smtClean="0"/>
              <a:t>Lidé k svému životu potřebují mnoho věci, které si musí vyrobit. Říkáme jim lidské výtvory (výrobky).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prejzova\AppData\Local\Microsoft\Windows\Temporary Internet Files\Content.IE5\LEK25C6T\MC9003207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2232248" cy="230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ejzova\AppData\Local\Microsoft\Windows\Temporary Internet Files\Content.IE5\8KG0O2PD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370081" cy="185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ejzova\AppData\Local\Microsoft\Windows\Temporary Internet Files\Content.IE5\LEK25C6T\MP9004332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2160240" cy="2451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ejzova\AppData\Local\Microsoft\Windows\Temporary Internet Files\Content.IE5\8WMQIZX9\MC90019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00639"/>
            <a:ext cx="1889740" cy="17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2865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9" y="476250"/>
            <a:ext cx="8496943" cy="61214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/>
              <a:t>Aby mohl vzniknout výrobek, potřebujeme určitou surovinu. Tu získáme z živé a neživé přírody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prejzova\AppData\Local\Microsoft\Windows\Temporary Internet Files\Content.IE5\LEK25C6T\MC900233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2108238"/>
            <a:ext cx="168545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LEK25C6T\MC900411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50069"/>
            <a:ext cx="172819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ejzova\AppData\Local\Microsoft\Windows\Temporary Internet Files\Content.IE5\IIZQ5E7Z\MP900399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24" y="2151259"/>
            <a:ext cx="2161600" cy="163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ejzova\AppData\Local\Microsoft\Windows\Temporary Internet Files\Content.IE5\IIZQ5E7Z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1771126" cy="161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ejzova\AppData\Local\Microsoft\Windows\Temporary Internet Files\Content.IE5\8WMQIZX9\MC90044175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37112"/>
            <a:ext cx="223914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ejzova\AppData\Local\Microsoft\Windows\Temporary Internet Files\Content.IE5\LEK25C6T\MP90026282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64" y="4293095"/>
            <a:ext cx="2376264" cy="190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9898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5" cy="1152128"/>
          </a:xfrm>
          <a:blipFill>
            <a:blip r:embed="rId2"/>
            <a:tile tx="0" ty="0" sx="100000" sy="100000" flip="none" algn="tl"/>
          </a:blipFill>
          <a:ln w="38100"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Doplňte názvy výrobků podle názvu materiálu, z kterého jsou vyrobeny. Tajenka – látka uměle vytvořená člověkem.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69914435"/>
              </p:ext>
            </p:extLst>
          </p:nvPr>
        </p:nvGraphicFramePr>
        <p:xfrm>
          <a:off x="467548" y="1412775"/>
          <a:ext cx="4896540" cy="41044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813160"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1816">
                <a:tc rowSpan="3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160">
                <a:tc v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160">
                <a:tc v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160">
                <a:tc gridSpan="2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340768"/>
            <a:ext cx="1440160" cy="1747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prejzova\AppData\Local\Microsoft\Windows\Temporary Internet Files\Content.IE5\8KG0O2PD\MC900250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44824"/>
            <a:ext cx="1512168" cy="1804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ejzova\AppData\Local\Microsoft\Windows\Temporary Internet Files\Content.IE5\8WMQIZX9\MP90038486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0903"/>
          <a:stretch/>
        </p:blipFill>
        <p:spPr bwMode="auto">
          <a:xfrm>
            <a:off x="7073686" y="3073327"/>
            <a:ext cx="1962810" cy="16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ejzova\AppData\Local\Microsoft\Windows\Temporary Internet Files\Content.IE5\8KG0O2PD\MP9003876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845" y="5030056"/>
            <a:ext cx="1909370" cy="174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ejzova\AppData\Local\Microsoft\Windows\Temporary Internet Files\Content.IE5\LEK25C6T\MC90044175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020" y="3717032"/>
            <a:ext cx="1443608" cy="151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79512" y="5959210"/>
            <a:ext cx="5688632" cy="46166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Papír   2. dřevo    3. vlna    4. sklo   5. kůže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93960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5" cy="1152128"/>
          </a:xfrm>
          <a:blipFill>
            <a:blip r:embed="rId2"/>
            <a:tile tx="0" ty="0" sx="100000" sy="100000" flip="none" algn="tl"/>
          </a:blipFill>
          <a:ln w="38100"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 Tajenka – látka uměle vytvořená člověkem.</a:t>
            </a:r>
            <a:br>
              <a:rPr lang="cs-CZ" sz="3200" dirty="0" smtClean="0"/>
            </a:br>
            <a:r>
              <a:rPr lang="cs-CZ" sz="3200" dirty="0" smtClean="0"/>
              <a:t> ŘEŠENÍ   - PLAST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66067785"/>
              </p:ext>
            </p:extLst>
          </p:nvPr>
        </p:nvGraphicFramePr>
        <p:xfrm>
          <a:off x="539548" y="2157625"/>
          <a:ext cx="4824540" cy="340991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  <a:gridCol w="402045"/>
              </a:tblGrid>
              <a:tr h="767319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 rowSpan="3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 v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 vMerge="1">
                  <a:txBody>
                    <a:bodyPr/>
                    <a:lstStyle/>
                    <a:p>
                      <a:endParaRPr lang="cs-CZ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6368">
                <a:tc gridSpan="2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 w="76200">
                            <a:solidFill>
                              <a:schemeClr val="tx1"/>
                            </a:solidFill>
                          </a:ln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400" b="0" dirty="0">
                        <a:ln w="76200">
                          <a:solidFill>
                            <a:schemeClr val="tx1"/>
                          </a:solidFill>
                        </a:ln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ln w="762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340768"/>
            <a:ext cx="1440160" cy="1747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prejzova\AppData\Local\Microsoft\Windows\Temporary Internet Files\Content.IE5\8KG0O2PD\MC900250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44824"/>
            <a:ext cx="1512168" cy="1804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ejzova\AppData\Local\Microsoft\Windows\Temporary Internet Files\Content.IE5\8WMQIZX9\MP90038486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0903"/>
          <a:stretch/>
        </p:blipFill>
        <p:spPr bwMode="auto">
          <a:xfrm>
            <a:off x="7073686" y="3073327"/>
            <a:ext cx="1962810" cy="16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ejzova\AppData\Local\Microsoft\Windows\Temporary Internet Files\Content.IE5\8KG0O2PD\MP9003876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845" y="5030056"/>
            <a:ext cx="1909370" cy="174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ejzova\AppData\Local\Microsoft\Windows\Temporary Internet Files\Content.IE5\LEK25C6T\MC90044175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020" y="3717032"/>
            <a:ext cx="1443608" cy="151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79512" y="5959210"/>
            <a:ext cx="5688632" cy="46166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smtClean="0"/>
              <a:t>papír   </a:t>
            </a:r>
            <a:r>
              <a:rPr lang="cs-CZ" sz="2400" dirty="0" smtClean="0"/>
              <a:t>2. dřevo    3. vlna    4. sklo   5. kůže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64571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3874442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Některé suroviny nezískáváme z přírodnin, ale jsou uměle vytvořeny člověkem. Je to např. plast. Z něho se potom vyrábějí různé výrobky. PET lahve, zubní kartáčky, plastový nábytek, pravítko, hračky, atd.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77072"/>
            <a:ext cx="8219256" cy="2520280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prejzova\AppData\Local\Microsoft\Windows\Temporary Internet Files\Content.IE5\IIZQ5E7Z\MP9004373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288032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ejzova\AppData\Local\Microsoft\Windows\Temporary Internet Files\Content.IE5\8WMQIZX9\MP90043723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437"/>
          <a:stretch/>
        </p:blipFill>
        <p:spPr bwMode="auto">
          <a:xfrm>
            <a:off x="3705348" y="4221088"/>
            <a:ext cx="266685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ejzova\AppData\Local\Microsoft\Windows\Temporary Internet Files\Content.IE5\8WMQIZX9\MC9004418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69088">
            <a:off x="6397198" y="352600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3458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850106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Jaké výrobky najdeme v tomto obchodě?</a:t>
            </a:r>
            <a:endParaRPr lang="cs-CZ" dirty="0"/>
          </a:p>
        </p:txBody>
      </p:sp>
      <p:pic>
        <p:nvPicPr>
          <p:cNvPr id="1026" name="Picture 2" descr="C:\Users\prejzova\AppData\Local\Microsoft\Windows\Temporary Internet Files\Content.IE5\IIZQ5E7Z\MC900149635[1].wmf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45579" y="2582384"/>
            <a:ext cx="4320480" cy="2960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</p:pic>
      <p:sp>
        <p:nvSpPr>
          <p:cNvPr id="5" name="Obdélník se zakulaceným příčným rohem 4"/>
          <p:cNvSpPr/>
          <p:nvPr/>
        </p:nvSpPr>
        <p:spPr>
          <a:xfrm>
            <a:off x="2345579" y="1275687"/>
            <a:ext cx="4320480" cy="1224136"/>
          </a:xfrm>
          <a:prstGeom prst="round2DiagRect">
            <a:avLst/>
          </a:prstGeom>
          <a:solidFill>
            <a:srgbClr val="FFC000"/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PEKAŘSTVÍ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96654" y="2499823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CHLEBA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00320" y="1315616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VÁNOČKA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27390" y="3547864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ROHLÍK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05813" y="4919464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HOUSKA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492335" y="5833864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KOLÁČE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441576" y="5804015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PRECLÍKY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457800" y="5686221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164288" y="5085184"/>
            <a:ext cx="187220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TOUSTOVÝ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CHLÉB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247148" y="3890665"/>
            <a:ext cx="1706488" cy="914400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BÁBOVKA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153944" y="2582384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SUŠENKY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164288" y="1315616"/>
            <a:ext cx="1706488" cy="914400"/>
          </a:xfrm>
          <a:prstGeom prst="ellipse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LOUPÁČEK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1493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778098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Náměty na činnosti: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4929411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Hledejte ve svém okolí lidské výtvory (výrobky) a přemýšlejte o způsobu jejich vzniku. Z jakých surovin byly vyrobeny a jaké přírodniny nám k tomu příroda poskytla.</a:t>
            </a:r>
          </a:p>
          <a:p>
            <a:r>
              <a:rPr lang="cs-CZ" dirty="0" smtClean="0"/>
              <a:t>Nakreslete různé výrobky a rozdělte je do skupin podle surovin, ze kterých byly vyrobeny.</a:t>
            </a:r>
          </a:p>
          <a:p>
            <a:r>
              <a:rPr lang="cs-CZ" dirty="0" smtClean="0"/>
              <a:t>Zahrajte si na obchod. Rozdělte výrobky do správných obchodů. Prodávejte a nakupujte. Pěknou zábavu!</a:t>
            </a:r>
            <a:endParaRPr lang="cs-CZ" dirty="0"/>
          </a:p>
        </p:txBody>
      </p:sp>
      <p:pic>
        <p:nvPicPr>
          <p:cNvPr id="2050" name="Picture 2" descr="C:\Users\prejzova\AppData\Local\Microsoft\Windows\Temporary Internet Files\Content.IE5\LEK25C6T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4522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9688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ŠTIKOVÁ, Věra. </a:t>
            </a:r>
            <a:r>
              <a:rPr lang="cs-CZ" sz="2400" i="1" dirty="0"/>
              <a:t>Já a můj svět prvouka pro 3. ročník</a:t>
            </a:r>
            <a:r>
              <a:rPr lang="cs-CZ" sz="2400" dirty="0"/>
              <a:t>. Brno: Nová škola, 2008, ISBN 80-7289-097-2.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ŠTIKOVÁ, Věra. </a:t>
            </a:r>
            <a:r>
              <a:rPr lang="cs-CZ" sz="2400" i="1" dirty="0"/>
              <a:t>Prvouka 3, Pracovní sešit pro 3.ročník základní školy</a:t>
            </a:r>
            <a:r>
              <a:rPr lang="cs-CZ" sz="2400" dirty="0"/>
              <a:t>. Brno: Nová škola, 2003, ISBN 80-7289-045-X.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Obrázky z galerie </a:t>
            </a:r>
            <a:r>
              <a:rPr lang="cs-CZ" sz="2400" dirty="0" smtClean="0"/>
              <a:t>Klipart</a:t>
            </a:r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www.casopis-dekor.cz/images/foto_casopis2.gif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Vlastní </a:t>
            </a:r>
            <a:r>
              <a:rPr lang="cs-CZ" sz="2400" dirty="0" smtClean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3287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557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Svět kolem nás</vt:lpstr>
      <vt:lpstr>      Náš svět – to je    - vzduch, který dýcháme                                                            - voda, kterou pijeme  - půda, ze které vyrůstají rostliny  - teplo a světlo, které nám dává Slunce  - lidé, zvířata, rostliny, zvířata, houby  - předměty, které člověk vyrobil    </vt:lpstr>
      <vt:lpstr>              Svět kolem nás můžeme pozorovat všemi smysly. Zrakem, hmatem, sluchem, čichem i chutí.              </vt:lpstr>
      <vt:lpstr>SVĚT KOLEM NÁS</vt:lpstr>
      <vt:lpstr>Živé přírodniny?         Neživé přírodniny?</vt:lpstr>
      <vt:lpstr>Doplň </vt:lpstr>
      <vt:lpstr>Řešení </vt:lpstr>
      <vt:lpstr>Lidé k svému životu potřebují mnoho věci, které si musí vyrobit. Říkáme jim lidské výtvory (výrobky).   </vt:lpstr>
      <vt:lpstr>Prezentace aplikace PowerPoint</vt:lpstr>
      <vt:lpstr>Doplňte názvy výrobků podle názvu materiálu, z kterého jsou vyrobeny. Tajenka – látka uměle vytvořená člověkem.</vt:lpstr>
      <vt:lpstr> Tajenka – látka uměle vytvořená člověkem.  ŘEŠENÍ   - PLAST</vt:lpstr>
      <vt:lpstr>Některé suroviny nezískáváme z přírodnin, ale jsou uměle vytvořeny člověkem. Je to např. plast. Z něho se potom vyrábějí různé výrobky. PET lahve, zubní kartáčky, plastový nábytek, pravítko, hračky, atd.</vt:lpstr>
      <vt:lpstr>Jaké výrobky najdeme v tomto obchodě?</vt:lpstr>
      <vt:lpstr>Náměty na činnosti: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kolem nás</dc:title>
  <dc:creator>Naděžda Prejzová</dc:creator>
  <cp:lastModifiedBy>Naděžda Prejzová</cp:lastModifiedBy>
  <cp:revision>43</cp:revision>
  <dcterms:created xsi:type="dcterms:W3CDTF">2012-11-28T18:56:52Z</dcterms:created>
  <dcterms:modified xsi:type="dcterms:W3CDTF">2012-12-02T16:35:19Z</dcterms:modified>
</cp:coreProperties>
</file>