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3" r:id="rId3"/>
    <p:sldId id="264" r:id="rId4"/>
    <p:sldId id="265" r:id="rId5"/>
    <p:sldId id="266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960868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65757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1826DC2-8DC0-4104-B1BB-C145F22EBB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Severní Amerika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Osvojování Ameriky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Nový Svět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52400"/>
            <a:ext cx="7772400" cy="1143000"/>
          </a:xfrm>
        </p:spPr>
        <p:txBody>
          <a:bodyPr/>
          <a:lstStyle/>
          <a:p>
            <a:r>
              <a:rPr lang="cs-CZ">
                <a:hlinkClick r:id="rId2" action="ppaction://hlinksldjump"/>
              </a:rPr>
              <a:t>PŮVODNÍ OBYVATELÉ </a:t>
            </a: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295400"/>
            <a:ext cx="4495800" cy="5257800"/>
          </a:xfrm>
        </p:spPr>
        <p:txBody>
          <a:bodyPr/>
          <a:lstStyle/>
          <a:p>
            <a:r>
              <a:rPr lang="cs-CZ"/>
              <a:t>Osvojování zahájili předkové indiánů a eskymáků před 30 tis. lety (od S k J)</a:t>
            </a:r>
          </a:p>
          <a:p>
            <a:r>
              <a:rPr lang="cs-CZ"/>
              <a:t>Vznikly tak některé významné a mocné říše</a:t>
            </a:r>
          </a:p>
          <a:p>
            <a:pPr>
              <a:buFontTx/>
              <a:buChar char="-"/>
            </a:pPr>
            <a:r>
              <a:rPr lang="cs-CZ"/>
              <a:t>Inkové</a:t>
            </a:r>
          </a:p>
          <a:p>
            <a:pPr>
              <a:buFontTx/>
              <a:buChar char="-"/>
            </a:pPr>
            <a:r>
              <a:rPr lang="cs-CZ"/>
              <a:t>Mayové </a:t>
            </a:r>
          </a:p>
          <a:p>
            <a:pPr>
              <a:buFontTx/>
              <a:buChar char="-"/>
            </a:pPr>
            <a:r>
              <a:rPr lang="cs-CZ"/>
              <a:t>Aztékové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hlinkClick r:id="rId2" action="ppaction://hlinksldjump"/>
              </a:rPr>
              <a:t>VIKINGOVÉ</a:t>
            </a: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r>
              <a:rPr lang="cs-CZ" dirty="0"/>
              <a:t>První Evropané, kteří dosáhli pobřeží Severní Ameriky kolem roku 1000, byli Vikingové </a:t>
            </a:r>
            <a:r>
              <a:rPr lang="cs-CZ" dirty="0" smtClean="0"/>
              <a:t>             z </a:t>
            </a:r>
            <a:r>
              <a:rPr lang="cs-CZ" dirty="0"/>
              <a:t>Islandu.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0"/>
            <a:ext cx="4267200" cy="762000"/>
          </a:xfrm>
        </p:spPr>
        <p:txBody>
          <a:bodyPr/>
          <a:lstStyle/>
          <a:p>
            <a:r>
              <a:rPr lang="cs-CZ" dirty="0">
                <a:hlinkClick r:id="rId2" action="ppaction://hlinksldjump"/>
              </a:rPr>
              <a:t>EVROPANÉ</a:t>
            </a:r>
            <a:endParaRPr lang="cs-CZ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990600"/>
            <a:ext cx="4572000" cy="5867400"/>
          </a:xfrm>
        </p:spPr>
        <p:txBody>
          <a:bodyPr/>
          <a:lstStyle/>
          <a:p>
            <a:pPr marL="533400" indent="-533400">
              <a:buFontTx/>
              <a:buAutoNum type="arabicParenR"/>
            </a:pPr>
            <a:r>
              <a:rPr lang="cs-CZ" dirty="0"/>
              <a:t>Objevení K. Kolumbus (12. října 1492)</a:t>
            </a:r>
          </a:p>
          <a:p>
            <a:pPr marL="533400" indent="-533400">
              <a:buFontTx/>
              <a:buAutoNum type="arabicParenR"/>
            </a:pPr>
            <a:r>
              <a:rPr lang="cs-CZ" dirty="0"/>
              <a:t>V 16. století začínají Evropané pronikat </a:t>
            </a:r>
            <a:r>
              <a:rPr lang="cs-CZ" dirty="0" smtClean="0"/>
              <a:t>                do </a:t>
            </a:r>
            <a:r>
              <a:rPr lang="cs-CZ" dirty="0"/>
              <a:t>nitra Ameriky (kolonizace):</a:t>
            </a:r>
          </a:p>
          <a:p>
            <a:pPr marL="533400" indent="-533400">
              <a:buFontTx/>
              <a:buChar char="-"/>
            </a:pPr>
            <a:r>
              <a:rPr lang="cs-CZ" dirty="0"/>
              <a:t>Španělé a Portugalci  (jih)</a:t>
            </a:r>
          </a:p>
          <a:p>
            <a:pPr marL="533400" indent="-533400">
              <a:buFontTx/>
              <a:buChar char="-"/>
            </a:pPr>
            <a:r>
              <a:rPr lang="cs-CZ" dirty="0"/>
              <a:t>Britové a Francouzi (sever)</a:t>
            </a:r>
          </a:p>
          <a:p>
            <a:pPr marL="533400" indent="-533400">
              <a:buFontTx/>
              <a:buNone/>
            </a:pPr>
            <a:r>
              <a:rPr lang="cs-CZ" dirty="0"/>
              <a:t>3)  Přistěhovalectví v období světových válek</a:t>
            </a:r>
          </a:p>
          <a:p>
            <a:pPr marL="533400" indent="-533400">
              <a:buFontTx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-1828800" y="0"/>
            <a:ext cx="7772400" cy="1143000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                 AFRIČANÉ</a:t>
            </a:r>
            <a:endParaRPr lang="cs-CZ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066800"/>
            <a:ext cx="4572000" cy="52578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Nedostatek pracovních sil byl řešen dovozem otroků </a:t>
            </a:r>
            <a:r>
              <a:rPr lang="cs-CZ" dirty="0" smtClean="0"/>
              <a:t> z </a:t>
            </a:r>
            <a:r>
              <a:rPr lang="cs-CZ" dirty="0"/>
              <a:t>Afriky</a:t>
            </a:r>
          </a:p>
          <a:p>
            <a:pPr>
              <a:buFontTx/>
              <a:buChar char="-"/>
            </a:pPr>
            <a:r>
              <a:rPr lang="cs-CZ" dirty="0"/>
              <a:t>Otroctví zrušeno v roce 1865, ale diskriminace a rasismus byly „překonány“ mnohem později…</a:t>
            </a:r>
          </a:p>
          <a:p>
            <a:pPr>
              <a:buFontTx/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Míšenci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762500" cy="2765425"/>
          </a:xfrm>
        </p:spPr>
        <p:txBody>
          <a:bodyPr/>
          <a:lstStyle/>
          <a:p>
            <a:r>
              <a:rPr lang="cs-CZ" sz="2800"/>
              <a:t>Zambové – černá + žlutá rasa</a:t>
            </a:r>
          </a:p>
          <a:p>
            <a:r>
              <a:rPr lang="cs-CZ" sz="2800"/>
              <a:t>Mulati      - bílá + černá rasa</a:t>
            </a:r>
          </a:p>
          <a:p>
            <a:r>
              <a:rPr lang="cs-CZ" sz="2800"/>
              <a:t>Mestici -   bílá + žlutá</a:t>
            </a:r>
          </a:p>
          <a:p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</TotalTime>
  <Words>171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Osvojování Ameriky</vt:lpstr>
      <vt:lpstr>PŮVODNÍ OBYVATELÉ </vt:lpstr>
      <vt:lpstr>VIKINGOVÉ</vt:lpstr>
      <vt:lpstr>EVROPANÉ</vt:lpstr>
      <vt:lpstr>                 AFRIČANÉ</vt:lpstr>
      <vt:lpstr>Míšenci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7</cp:revision>
  <dcterms:created xsi:type="dcterms:W3CDTF">2010-07-04T09:26:34Z</dcterms:created>
  <dcterms:modified xsi:type="dcterms:W3CDTF">2012-12-30T09:09:06Z</dcterms:modified>
</cp:coreProperties>
</file>