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1" r:id="rId2"/>
    <p:sldId id="262" r:id="rId3"/>
    <p:sldId id="263" r:id="rId4"/>
    <p:sldId id="264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0226318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1445944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6. 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Planeta Země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1547813" y="2133600"/>
            <a:ext cx="62484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6000" b="1" dirty="0"/>
              <a:t>Slunce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131840" y="3429000"/>
            <a:ext cx="5554960" cy="259080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 Sluneční soustava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Slunce </a:t>
            </a:r>
          </a:p>
        </p:txBody>
      </p:sp>
      <p:sp>
        <p:nvSpPr>
          <p:cNvPr id="4099" name="Text Box 3"/>
          <p:cNvSpPr txBox="1">
            <a:spLocks noChangeArrowheads="1"/>
          </p:cNvSpPr>
          <p:nvPr/>
        </p:nvSpPr>
        <p:spPr bwMode="auto">
          <a:xfrm>
            <a:off x="381000" y="1268569"/>
            <a:ext cx="8077200" cy="5786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Slunce je naše nejbližší a nejdůležitější </a:t>
            </a:r>
            <a:r>
              <a:rPr lang="cs-CZ" sz="2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hvězda.</a:t>
            </a:r>
          </a:p>
          <a:p>
            <a:pPr>
              <a:spcBef>
                <a:spcPct val="50000"/>
              </a:spcBef>
              <a:defRPr/>
            </a:pPr>
            <a:r>
              <a:rPr lang="cs-CZ" sz="2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Stáří Slunce je asi 4,6 mld. </a:t>
            </a:r>
            <a:r>
              <a:rPr lang="cs-CZ" sz="2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let</a:t>
            </a:r>
            <a:r>
              <a:rPr lang="cs-CZ" sz="2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.</a:t>
            </a:r>
          </a:p>
          <a:p>
            <a:pPr>
              <a:spcBef>
                <a:spcPct val="50000"/>
              </a:spcBef>
              <a:defRPr/>
            </a:pPr>
            <a:r>
              <a:rPr lang="cs-CZ" sz="2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cs-CZ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D</a:t>
            </a:r>
            <a:r>
              <a:rPr lang="cs-CZ" sz="2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odává Zemi energii </a:t>
            </a:r>
            <a:r>
              <a:rPr lang="cs-CZ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nutnou pro </a:t>
            </a:r>
            <a:r>
              <a:rPr lang="cs-CZ" sz="2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život.</a:t>
            </a:r>
          </a:p>
          <a:p>
            <a:pPr>
              <a:spcBef>
                <a:spcPct val="50000"/>
              </a:spcBef>
              <a:defRPr/>
            </a:pPr>
            <a:r>
              <a:rPr lang="cs-CZ" sz="2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Je </a:t>
            </a:r>
            <a:r>
              <a:rPr lang="cs-CZ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to </a:t>
            </a:r>
            <a:r>
              <a:rPr lang="cs-CZ" sz="2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obrovská plynná  žhavá koule </a:t>
            </a:r>
            <a:r>
              <a:rPr lang="cs-CZ" sz="2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– převážně </a:t>
            </a:r>
            <a:r>
              <a:rPr lang="cs-CZ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vodíku a </a:t>
            </a:r>
            <a:r>
              <a:rPr lang="cs-CZ" sz="2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helia.</a:t>
            </a:r>
          </a:p>
          <a:p>
            <a:pPr>
              <a:spcBef>
                <a:spcPct val="50000"/>
              </a:spcBef>
              <a:defRPr/>
            </a:pPr>
            <a:r>
              <a:rPr lang="cs-CZ" sz="2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cs-CZ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Slunce a všechna tělesa, která kolem něho obíhají, tvoří sluneční soustavu.</a:t>
            </a:r>
          </a:p>
          <a:p>
            <a:pPr>
              <a:spcBef>
                <a:spcPct val="50000"/>
              </a:spcBef>
              <a:defRPr/>
            </a:pPr>
            <a:r>
              <a:rPr lang="cs-CZ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Zajímavosti: vzdálenost od </a:t>
            </a:r>
            <a:r>
              <a:rPr lang="cs-CZ" sz="2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Země – 149,6 </a:t>
            </a:r>
            <a:r>
              <a:rPr lang="cs-CZ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milionů km</a:t>
            </a:r>
          </a:p>
          <a:p>
            <a:pPr>
              <a:spcBef>
                <a:spcPct val="50000"/>
              </a:spcBef>
              <a:defRPr/>
            </a:pPr>
            <a:r>
              <a:rPr lang="cs-CZ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                       doba otáčení kolem </a:t>
            </a:r>
            <a:r>
              <a:rPr lang="cs-CZ" sz="2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osy – 25,4 </a:t>
            </a:r>
            <a:r>
              <a:rPr lang="cs-CZ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dne</a:t>
            </a:r>
          </a:p>
          <a:p>
            <a:pPr>
              <a:spcBef>
                <a:spcPct val="50000"/>
              </a:spcBef>
              <a:defRPr/>
            </a:pPr>
            <a:r>
              <a:rPr lang="cs-CZ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                        teplota na </a:t>
            </a:r>
            <a:r>
              <a:rPr lang="cs-CZ" sz="2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povrchu – 5 </a:t>
            </a:r>
            <a:r>
              <a:rPr lang="cs-CZ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500 °C</a:t>
            </a:r>
          </a:p>
          <a:p>
            <a:pPr>
              <a:spcBef>
                <a:spcPct val="50000"/>
              </a:spcBef>
              <a:defRPr/>
            </a:pPr>
            <a:r>
              <a:rPr lang="cs-CZ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                        teplota </a:t>
            </a:r>
            <a:r>
              <a:rPr lang="cs-CZ" sz="2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jádra – 15 </a:t>
            </a:r>
            <a:r>
              <a:rPr lang="cs-CZ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milionů °</a:t>
            </a:r>
            <a:r>
              <a:rPr lang="cs-CZ" sz="2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</a:p>
          <a:p>
            <a:pPr>
              <a:spcBef>
                <a:spcPct val="50000"/>
              </a:spcBef>
              <a:defRPr/>
            </a:pPr>
            <a:r>
              <a:rPr lang="cs-CZ" sz="2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                       hmotnost slunce je 330 000 x větší než Země </a:t>
            </a:r>
          </a:p>
          <a:p>
            <a:pPr>
              <a:spcBef>
                <a:spcPct val="50000"/>
              </a:spcBef>
              <a:defRPr/>
            </a:pPr>
            <a:r>
              <a:rPr lang="cs-CZ" sz="2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                       99,8  procent sluneční soustavy </a:t>
            </a:r>
          </a:p>
          <a:p>
            <a:pPr>
              <a:spcBef>
                <a:spcPct val="50000"/>
              </a:spcBef>
              <a:defRPr/>
            </a:pPr>
            <a:r>
              <a:rPr lang="cs-CZ" sz="2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                        </a:t>
            </a:r>
            <a:endParaRPr lang="cs-CZ" sz="2000" b="1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3077" name="Text Box 4"/>
          <p:cNvSpPr txBox="1">
            <a:spLocks noChangeArrowheads="1"/>
          </p:cNvSpPr>
          <p:nvPr/>
        </p:nvSpPr>
        <p:spPr bwMode="auto">
          <a:xfrm>
            <a:off x="990600" y="762000"/>
            <a:ext cx="7467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Sluneční soustava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 planetární systém hvězdy Slunce, ve kterém se nachází i naše planeta Země.</a:t>
            </a:r>
          </a:p>
          <a:p>
            <a:r>
              <a:rPr lang="cs-CZ" dirty="0" smtClean="0"/>
              <a:t>Je tvořena 8 planetami, více jak 150 měsíci planet a dalšími menšími tělesy jako planetky, komety, </a:t>
            </a:r>
            <a:r>
              <a:rPr lang="cs-CZ" dirty="0" smtClean="0"/>
              <a:t>meteoroidy </a:t>
            </a:r>
            <a:r>
              <a:rPr lang="cs-CZ" dirty="0" smtClean="0"/>
              <a:t>apod.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Vyjmenuj jak jsou seřazeny planety Sluneční soustavy za sebou v pořadí od Slunce</a:t>
            </a:r>
          </a:p>
          <a:p>
            <a:r>
              <a:rPr lang="cs-CZ" dirty="0" smtClean="0"/>
              <a:t>Které dvě planety Sluneční soustavy jsou největší?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0599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908720"/>
            <a:ext cx="6609928" cy="5111080"/>
          </a:xfrm>
        </p:spPr>
        <p:txBody>
          <a:bodyPr/>
          <a:lstStyle/>
          <a:p>
            <a:r>
              <a:rPr lang="cs-CZ" sz="3600" dirty="0">
                <a:solidFill>
                  <a:srgbClr val="FF0000"/>
                </a:solidFill>
              </a:rPr>
              <a:t>Jupiter</a:t>
            </a:r>
            <a:r>
              <a:rPr lang="cs-CZ" sz="3600" dirty="0"/>
              <a:t> </a:t>
            </a:r>
            <a:r>
              <a:rPr lang="cs-CZ" dirty="0"/>
              <a:t>– největší planeta Sluneční </a:t>
            </a:r>
            <a:r>
              <a:rPr lang="cs-CZ" dirty="0" smtClean="0"/>
              <a:t>soustavy</a:t>
            </a:r>
          </a:p>
          <a:p>
            <a:r>
              <a:rPr lang="cs-CZ" dirty="0"/>
              <a:t> </a:t>
            </a:r>
            <a:r>
              <a:rPr lang="cs-CZ" sz="3600" dirty="0">
                <a:solidFill>
                  <a:srgbClr val="FF0000"/>
                </a:solidFill>
              </a:rPr>
              <a:t>Saturn</a:t>
            </a:r>
            <a:r>
              <a:rPr lang="cs-CZ" dirty="0"/>
              <a:t>, v pořadí 6. planeta od Slunce, druhá největší planeta sluneční soustavy. </a:t>
            </a:r>
            <a:endParaRPr lang="cs-CZ" dirty="0" smtClean="0"/>
          </a:p>
          <a:p>
            <a:r>
              <a:rPr lang="cs-CZ" sz="3600" dirty="0">
                <a:solidFill>
                  <a:srgbClr val="FF0000"/>
                </a:solidFill>
              </a:rPr>
              <a:t>Halleyova kometa</a:t>
            </a: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/>
              <a:t>nejznámější kometa – doba periody 76 let /1986 /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9287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38</TotalTime>
  <Words>233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Snímek 2</vt:lpstr>
      <vt:lpstr>Slunce </vt:lpstr>
      <vt:lpstr>Sluneční soustava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8</cp:revision>
  <dcterms:created xsi:type="dcterms:W3CDTF">2010-07-04T09:26:34Z</dcterms:created>
  <dcterms:modified xsi:type="dcterms:W3CDTF">2013-01-04T00:01:25Z</dcterms:modified>
</cp:coreProperties>
</file>