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59" r:id="rId3"/>
    <p:sldId id="265" r:id="rId4"/>
    <p:sldId id="263" r:id="rId5"/>
    <p:sldId id="26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8" d="100"/>
          <a:sy n="78" d="100"/>
        </p:scale>
        <p:origin x="-1134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785728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290140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Habsburkové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12.3.2012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Habsburkové - opakování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Doplň vyprávění</a:t>
            </a:r>
            <a:r>
              <a:rPr lang="cs-CZ" dirty="0" smtClean="0">
                <a:latin typeface="Arial Narrow" pitchFamily="34" charset="0"/>
              </a:rPr>
              <a:t>:</a:t>
            </a:r>
          </a:p>
          <a:p>
            <a:pPr>
              <a:buNone/>
            </a:pPr>
            <a:r>
              <a:rPr lang="pl-PL" dirty="0" smtClean="0">
                <a:latin typeface="Arial Narrow" pitchFamily="34" charset="0"/>
              </a:rPr>
              <a:t>Po smrti posledního ____________________ Ludvíka nastoupili na </a:t>
            </a:r>
            <a:r>
              <a:rPr lang="pl-PL" dirty="0" smtClean="0">
                <a:latin typeface="Arial Narrow" pitchFamily="34" charset="0"/>
              </a:rPr>
              <a:t>český</a:t>
            </a:r>
            <a:endParaRPr lang="pl-PL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trůn </a:t>
            </a:r>
            <a:r>
              <a:rPr lang="cs-CZ" dirty="0" smtClean="0">
                <a:latin typeface="Arial Narrow" pitchFamily="34" charset="0"/>
              </a:rPr>
              <a:t>_________________________. Vládli </a:t>
            </a:r>
            <a:r>
              <a:rPr lang="cs-CZ" dirty="0" smtClean="0">
                <a:latin typeface="Arial Narrow" pitchFamily="34" charset="0"/>
              </a:rPr>
              <a:t>téměř </a:t>
            </a:r>
            <a:r>
              <a:rPr lang="cs-CZ" dirty="0" smtClean="0">
                <a:latin typeface="Arial Narrow" pitchFamily="34" charset="0"/>
              </a:rPr>
              <a:t>_______ let. Boj o moc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mezi _________________ a _________________ vedl až ke stavovskému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povstání. Sídlem </a:t>
            </a:r>
            <a:r>
              <a:rPr lang="cs-CZ" dirty="0" smtClean="0">
                <a:latin typeface="Arial Narrow" pitchFamily="34" charset="0"/>
              </a:rPr>
              <a:t>Habsburků </a:t>
            </a:r>
            <a:r>
              <a:rPr lang="cs-CZ" dirty="0" smtClean="0">
                <a:latin typeface="Arial Narrow" pitchFamily="34" charset="0"/>
              </a:rPr>
              <a:t>byla _________________, z Prahy vládl jen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císa</a:t>
            </a:r>
            <a:r>
              <a:rPr lang="cs-CZ" dirty="0" smtClean="0">
                <a:latin typeface="Arial Narrow" pitchFamily="34" charset="0"/>
              </a:rPr>
              <a:t>ř</a:t>
            </a:r>
            <a:r>
              <a:rPr lang="cs-CZ" dirty="0" smtClean="0">
                <a:latin typeface="Arial Narrow" pitchFamily="34" charset="0"/>
              </a:rPr>
              <a:t>___________. </a:t>
            </a:r>
            <a:r>
              <a:rPr lang="cs-CZ" dirty="0" smtClean="0">
                <a:latin typeface="Arial Narrow" pitchFamily="34" charset="0"/>
              </a:rPr>
              <a:t>Tehdy podporoval ____________ a </a:t>
            </a:r>
            <a:r>
              <a:rPr lang="cs-CZ" dirty="0" smtClean="0">
                <a:latin typeface="Arial Narrow" pitchFamily="34" charset="0"/>
              </a:rPr>
              <a:t>______________.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S</a:t>
            </a:r>
            <a:r>
              <a:rPr lang="cs-CZ" dirty="0" smtClean="0">
                <a:latin typeface="Arial Narrow" pitchFamily="34" charset="0"/>
              </a:rPr>
              <a:t>estav pořadí</a:t>
            </a:r>
            <a:r>
              <a:rPr lang="cs-CZ" dirty="0" smtClean="0">
                <a:latin typeface="Arial Narrow" pitchFamily="34" charset="0"/>
              </a:rPr>
              <a:t>, v jakém usedali na </a:t>
            </a:r>
            <a:r>
              <a:rPr lang="cs-CZ" dirty="0" smtClean="0">
                <a:latin typeface="Arial Narrow" pitchFamily="34" charset="0"/>
              </a:rPr>
              <a:t>č</a:t>
            </a:r>
            <a:r>
              <a:rPr lang="cs-CZ" dirty="0" smtClean="0">
                <a:latin typeface="Arial Narrow" pitchFamily="34" charset="0"/>
              </a:rPr>
              <a:t>eský </a:t>
            </a:r>
            <a:r>
              <a:rPr lang="cs-CZ" dirty="0" smtClean="0">
                <a:latin typeface="Arial Narrow" pitchFamily="34" charset="0"/>
              </a:rPr>
              <a:t>královský </a:t>
            </a:r>
            <a:r>
              <a:rPr lang="cs-CZ" dirty="0" smtClean="0">
                <a:latin typeface="Arial Narrow" pitchFamily="34" charset="0"/>
              </a:rPr>
              <a:t>trůn</a:t>
            </a:r>
            <a:r>
              <a:rPr lang="cs-CZ" dirty="0" smtClean="0">
                <a:latin typeface="Arial Narrow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Vedle </a:t>
            </a:r>
            <a:r>
              <a:rPr lang="cs-CZ" dirty="0" smtClean="0">
                <a:latin typeface="Arial Narrow" pitchFamily="34" charset="0"/>
              </a:rPr>
              <a:t>připiš nejdůležitější </a:t>
            </a:r>
            <a:r>
              <a:rPr lang="cs-CZ" dirty="0" smtClean="0">
                <a:latin typeface="Arial Narrow" pitchFamily="34" charset="0"/>
              </a:rPr>
              <a:t>událost podle svého </a:t>
            </a:r>
            <a:r>
              <a:rPr lang="cs-CZ" dirty="0" smtClean="0">
                <a:latin typeface="Arial Narrow" pitchFamily="34" charset="0"/>
              </a:rPr>
              <a:t>výběru.</a:t>
            </a:r>
          </a:p>
          <a:p>
            <a:pPr>
              <a:buNone/>
            </a:pP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Habsburkové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Přemyslovci</a:t>
            </a: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 Narrow" pitchFamily="34" charset="0"/>
              </a:rPr>
              <a:t>Lucemburkové</a:t>
            </a: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 Narrow" pitchFamily="34" charset="0"/>
              </a:rPr>
              <a:t>Jagellonci</a:t>
            </a: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Jiří </a:t>
            </a:r>
            <a:r>
              <a:rPr lang="cs-CZ" dirty="0" smtClean="0">
                <a:latin typeface="Arial Narrow" pitchFamily="34" charset="0"/>
              </a:rPr>
              <a:t>z </a:t>
            </a:r>
            <a:r>
              <a:rPr lang="cs-CZ" dirty="0" smtClean="0">
                <a:latin typeface="Arial Narrow" pitchFamily="34" charset="0"/>
              </a:rPr>
              <a:t>Poděbrad</a:t>
            </a:r>
            <a:endParaRPr lang="cs-CZ" dirty="0" smtClean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 osoby na obrázcích a popiš, čím  se zabývali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7" name="Zástupný symbol pro obsah 6" descr="ptolemaios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1928802"/>
            <a:ext cx="2867025" cy="3562350"/>
          </a:xfrm>
        </p:spPr>
      </p:pic>
      <p:pic>
        <p:nvPicPr>
          <p:cNvPr id="8" name="Obrázek 7" descr="480px-Pietro_Longhi_0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1214422"/>
            <a:ext cx="2928942" cy="478156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Vylušti tajenku. Číslo  na konci  udává pořadí písmena, které tvoří tajenku.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1. vládnoucí rod na českém trůnu 3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2. nejvyšší titul panovníka 2</a:t>
            </a:r>
          </a:p>
          <a:p>
            <a:pPr>
              <a:buNone/>
            </a:pPr>
            <a:r>
              <a:rPr lang="pt-BR" dirty="0" smtClean="0">
                <a:latin typeface="Arial Narrow" pitchFamily="34" charset="0"/>
              </a:rPr>
              <a:t>3. místo, kde se vyráb</a:t>
            </a:r>
            <a:r>
              <a:rPr lang="cs-CZ" dirty="0" smtClean="0">
                <a:latin typeface="Arial Narrow" pitchFamily="34" charset="0"/>
              </a:rPr>
              <a:t>ě</a:t>
            </a:r>
            <a:r>
              <a:rPr lang="pt-BR" dirty="0" smtClean="0">
                <a:latin typeface="Arial Narrow" pitchFamily="34" charset="0"/>
              </a:rPr>
              <a:t>la mouka</a:t>
            </a:r>
            <a:r>
              <a:rPr lang="cs-CZ" dirty="0" smtClean="0">
                <a:latin typeface="Arial Narrow" pitchFamily="34" charset="0"/>
              </a:rPr>
              <a:t> 2</a:t>
            </a:r>
            <a:endParaRPr lang="pt-BR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4. obydlí šlechty 2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5. nahradil ruční opisování knih 4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6. poslední bojovníci v bitvě na Bílé hoře 2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7. první král z rodu Habsburku 3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8. král střídající Rudolfa II. 2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 pastelkami správné dvojice.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pt-BR" dirty="0" smtClean="0">
                <a:latin typeface="Arial Narrow" pitchFamily="34" charset="0"/>
              </a:rPr>
              <a:t>pražská defenestrace 8. 11. 1620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počátek třicetileté války 1648</a:t>
            </a:r>
          </a:p>
          <a:p>
            <a:pPr>
              <a:buNone/>
            </a:pPr>
            <a:r>
              <a:rPr lang="pt-BR" dirty="0" smtClean="0">
                <a:latin typeface="Arial Narrow" pitchFamily="34" charset="0"/>
              </a:rPr>
              <a:t>bitva na Bílé ho</a:t>
            </a:r>
            <a:r>
              <a:rPr lang="cs-CZ" dirty="0" smtClean="0">
                <a:latin typeface="Arial Narrow" pitchFamily="34" charset="0"/>
              </a:rPr>
              <a:t>ř</a:t>
            </a:r>
            <a:r>
              <a:rPr lang="pt-BR" dirty="0" smtClean="0">
                <a:latin typeface="Arial Narrow" pitchFamily="34" charset="0"/>
              </a:rPr>
              <a:t>e 21. 6. 1621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popravy na Staroměstském náměstí 1618</a:t>
            </a:r>
          </a:p>
          <a:p>
            <a:pPr>
              <a:buNone/>
            </a:pPr>
            <a:r>
              <a:rPr lang="fr-FR" dirty="0" smtClean="0">
                <a:latin typeface="Arial Narrow" pitchFamily="34" charset="0"/>
              </a:rPr>
              <a:t>konec t</a:t>
            </a:r>
            <a:r>
              <a:rPr lang="cs-CZ" dirty="0" smtClean="0">
                <a:latin typeface="Arial Narrow" pitchFamily="34" charset="0"/>
              </a:rPr>
              <a:t>ř</a:t>
            </a:r>
            <a:r>
              <a:rPr lang="fr-FR" dirty="0" smtClean="0">
                <a:latin typeface="Arial Narrow" pitchFamily="34" charset="0"/>
              </a:rPr>
              <a:t>icetileté války 23. 5. </a:t>
            </a:r>
            <a:r>
              <a:rPr lang="fr-FR" dirty="0" smtClean="0">
                <a:latin typeface="Arial Narrow" pitchFamily="34" charset="0"/>
              </a:rPr>
              <a:t>1618</a:t>
            </a: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8. 11. 1620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1648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21. 6. 1621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1618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23. 5. 1618</a:t>
            </a:r>
            <a:endParaRPr lang="fr-FR" dirty="0" smtClean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Učebnice vlastivědy Alter, Nová škola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cr.ic.cz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http://</a:t>
            </a:r>
            <a:r>
              <a:rPr lang="cs-CZ" dirty="0" smtClean="0"/>
              <a:t>www.</a:t>
            </a:r>
            <a:r>
              <a:rPr lang="cs-CZ" dirty="0" err="1" smtClean="0"/>
              <a:t>ceskaastrologie.cz</a:t>
            </a:r>
            <a:r>
              <a:rPr lang="cs-CZ" dirty="0" smtClean="0"/>
              <a:t>/</a:t>
            </a:r>
            <a:r>
              <a:rPr lang="cs-CZ" dirty="0" err="1" smtClean="0"/>
              <a:t>jk.htm</a:t>
            </a:r>
            <a:endParaRPr lang="cs-CZ" dirty="0" smtClean="0"/>
          </a:p>
          <a:p>
            <a:pPr>
              <a:buNone/>
            </a:pP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Alchymie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69</TotalTime>
  <Words>301</Words>
  <Application>Microsoft Office PowerPoint</Application>
  <PresentationFormat>Předvádění na obrazovce (4:3)</PresentationFormat>
  <Paragraphs>68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Habsburkové - opakování </vt:lpstr>
      <vt:lpstr>Pojmenuj osoby na obrázcích a popiš, čím  se zabývali</vt:lpstr>
      <vt:lpstr>Vylušti tajenku. Číslo  na konci  udává pořadí písmena, které tvoří tajenku.</vt:lpstr>
      <vt:lpstr>Vytvoř pastelkami správné dvojice. 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22</cp:revision>
  <dcterms:created xsi:type="dcterms:W3CDTF">2010-07-04T09:26:34Z</dcterms:created>
  <dcterms:modified xsi:type="dcterms:W3CDTF">2013-01-02T14:00:06Z</dcterms:modified>
</cp:coreProperties>
</file>