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0" r:id="rId2"/>
    <p:sldId id="256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1" autoAdjust="0"/>
  </p:normalViewPr>
  <p:slideViewPr>
    <p:cSldViewPr>
      <p:cViewPr>
        <p:scale>
          <a:sx n="96" d="100"/>
          <a:sy n="96" d="100"/>
        </p:scale>
        <p:origin x="-63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8DB8F85F-A873-42B3-957A-5E03AB2CF194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AE1161-225E-4AF4-A9E3-9F58E312F001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B8F85F-A873-42B3-957A-5E03AB2CF194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AE1161-225E-4AF4-A9E3-9F58E312F0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8DB8F85F-A873-42B3-957A-5E03AB2CF194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AE1161-225E-4AF4-A9E3-9F58E312F00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B8F85F-A873-42B3-957A-5E03AB2CF194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2AE1161-225E-4AF4-A9E3-9F58E312F00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B8F85F-A873-42B3-957A-5E03AB2CF194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2AE1161-225E-4AF4-A9E3-9F58E312F0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B8F85F-A873-42B3-957A-5E03AB2CF194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AE1161-225E-4AF4-A9E3-9F58E312F00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B8F85F-A873-42B3-957A-5E03AB2CF194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AE1161-225E-4AF4-A9E3-9F58E312F0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8DB8F85F-A873-42B3-957A-5E03AB2CF194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AE1161-225E-4AF4-A9E3-9F58E312F00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8DB8F85F-A873-42B3-957A-5E03AB2CF194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AE1161-225E-4AF4-A9E3-9F58E312F00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B8F85F-A873-42B3-957A-5E03AB2CF194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AE1161-225E-4AF4-A9E3-9F58E312F0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B8F85F-A873-42B3-957A-5E03AB2CF194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AE1161-225E-4AF4-A9E3-9F58E312F0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8DB8F85F-A873-42B3-957A-5E03AB2CF194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2AE1161-225E-4AF4-A9E3-9F58E312F001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image" Target="../media/image18.png"/><Relationship Id="rId18" Type="http://schemas.openxmlformats.org/officeDocument/2006/relationships/image" Target="../media/image23.wmf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wmf"/><Relationship Id="rId2" Type="http://schemas.openxmlformats.org/officeDocument/2006/relationships/image" Target="../media/image7.wmf"/><Relationship Id="rId16" Type="http://schemas.openxmlformats.org/officeDocument/2006/relationships/image" Target="../media/image2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5" Type="http://schemas.openxmlformats.org/officeDocument/2006/relationships/image" Target="../media/image10.png"/><Relationship Id="rId15" Type="http://schemas.openxmlformats.org/officeDocument/2006/relationships/image" Target="../media/image20.wmf"/><Relationship Id="rId10" Type="http://schemas.openxmlformats.org/officeDocument/2006/relationships/image" Target="../media/image15.png"/><Relationship Id="rId19" Type="http://schemas.openxmlformats.org/officeDocument/2006/relationships/image" Target="../media/image24.wmf"/><Relationship Id="rId4" Type="http://schemas.openxmlformats.org/officeDocument/2006/relationships/image" Target="../media/image9.png"/><Relationship Id="rId9" Type="http://schemas.openxmlformats.org/officeDocument/2006/relationships/image" Target="../media/image14.wmf"/><Relationship Id="rId14" Type="http://schemas.openxmlformats.org/officeDocument/2006/relationships/image" Target="../media/image1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7" Type="http://schemas.openxmlformats.org/officeDocument/2006/relationships/image" Target="../media/image30.pn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/>
              <a:t>Písmenko T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3861048"/>
            <a:ext cx="7920880" cy="1752600"/>
          </a:xfrm>
        </p:spPr>
        <p:txBody>
          <a:bodyPr>
            <a:normAutofit/>
          </a:bodyPr>
          <a:lstStyle/>
          <a:p>
            <a:pPr algn="l"/>
            <a:r>
              <a:rPr lang="cs-CZ" sz="2000" dirty="0"/>
              <a:t>Střední škola, Základní škola a Mateřská škola, Karviná, příspěvková </a:t>
            </a:r>
            <a:r>
              <a:rPr lang="cs-CZ" sz="2000" dirty="0" smtClean="0"/>
              <a:t>organizace</a:t>
            </a:r>
          </a:p>
          <a:p>
            <a:pPr algn="ctr"/>
            <a:endParaRPr lang="cs-CZ" sz="2000" dirty="0"/>
          </a:p>
          <a:p>
            <a:pPr algn="l"/>
            <a:r>
              <a:rPr lang="cs-CZ" sz="2000" dirty="0" smtClean="0"/>
              <a:t>Mgr. Radomíra Štefková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01287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259632" y="692696"/>
            <a:ext cx="48183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 Black" pitchFamily="34" charset="0"/>
              </a:rPr>
              <a:t>T jako </a:t>
            </a:r>
            <a:r>
              <a:rPr lang="cs-CZ" sz="6000" dirty="0" smtClean="0">
                <a:latin typeface="Arial Black" pitchFamily="34" charset="0"/>
              </a:rPr>
              <a:t>…….</a:t>
            </a:r>
            <a:endParaRPr lang="cs-CZ" sz="6000" dirty="0">
              <a:latin typeface="Arial Black" pitchFamily="34" charset="0"/>
            </a:endParaRPr>
          </a:p>
        </p:txBody>
      </p:sp>
      <p:pic>
        <p:nvPicPr>
          <p:cNvPr id="1026" name="Picture 2" descr="C:\Documents and Settings\RADIM\Local Settings\Temporary Internet Files\Content.IE5\8TRQ0N87\MC9003561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88840"/>
            <a:ext cx="3267734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RADIM\Local Settings\Temporary Internet Files\Content.IE5\ANA6GLJT\MC9002332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421139"/>
            <a:ext cx="2151707" cy="2439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RADIM\Local Settings\Temporary Internet Files\Content.IE5\Y0009BVB\MC9004325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764" y="4569544"/>
            <a:ext cx="1762125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RADIM\Local Settings\Temporary Internet Files\Content.IE5\4FTTXZEP\MC900441340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336" y="384822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RADIM\Local Settings\Temporary Internet Files\Content.IE5\8TRQ0N87\MC90034402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21088"/>
            <a:ext cx="2608542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93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3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4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3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43608" y="764704"/>
            <a:ext cx="29853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u="sng" dirty="0" smtClean="0">
                <a:latin typeface="Arial Black" pitchFamily="34" charset="0"/>
              </a:rPr>
              <a:t>NAJDI T</a:t>
            </a:r>
            <a:r>
              <a:rPr lang="cs-CZ" sz="4000" u="sng" dirty="0" smtClean="0">
                <a:latin typeface="Arial Black" pitchFamily="34" charset="0"/>
              </a:rPr>
              <a:t>, </a:t>
            </a:r>
            <a:r>
              <a:rPr lang="cs-CZ" sz="4000" u="sng" dirty="0" smtClean="0">
                <a:latin typeface="Arial Black" pitchFamily="34" charset="0"/>
              </a:rPr>
              <a:t>t</a:t>
            </a:r>
            <a:endParaRPr lang="cs-CZ" sz="4000" u="sng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63888" y="335699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660232" y="2060848"/>
            <a:ext cx="386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16216" y="429309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31640" y="5517232"/>
            <a:ext cx="35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243018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52120" y="908720"/>
            <a:ext cx="328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740352" y="1628800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15816" y="2430180"/>
            <a:ext cx="328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44008" y="5085184"/>
            <a:ext cx="402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84622" y="3789040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818094" y="3140968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740352" y="5886564"/>
            <a:ext cx="2936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292080" y="2245514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244752" y="4941168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740352" y="332563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236296" y="908720"/>
            <a:ext cx="386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002338" y="1998132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084168" y="6071230"/>
            <a:ext cx="2808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I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244752" y="625589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644008" y="1998132"/>
            <a:ext cx="3898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83568" y="4662428"/>
            <a:ext cx="369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292080" y="54868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212569" y="3510300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740352" y="4662428"/>
            <a:ext cx="35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555776" y="3973706"/>
            <a:ext cx="3898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161196" y="5085184"/>
            <a:ext cx="344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83568" y="548680"/>
            <a:ext cx="3898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</a:t>
            </a:r>
            <a:endParaRPr lang="cs-CZ" sz="28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8388424" y="548680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283968" y="4158372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83568" y="6071230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83568" y="3541658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</a:t>
            </a:r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8388424" y="2614846"/>
            <a:ext cx="360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</a:t>
            </a:r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466166" y="4527704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01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48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52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56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60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6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68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7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7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8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84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8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92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5" grpId="2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RADIM\Local Settings\Temporary Internet Files\Content.IE5\QBD5L8ON\MC9003362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613" y="2834176"/>
            <a:ext cx="1455888" cy="119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RADIM\Local Settings\Temporary Internet Files\Content.IE5\6AW2BCA2\MC90043801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424" y="908720"/>
            <a:ext cx="1227584" cy="122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RADIM\Local Settings\Temporary Internet Files\Content.IE5\Z8YT1ROE\MC90043383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129" y="2136304"/>
            <a:ext cx="914286" cy="91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RADIM\Local Settings\Temporary Internet Files\Content.IE5\8TRQ0N87\MC900440398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66" y="843244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RADIM\Local Settings\Temporary Internet Files\Content.IE5\ANA6GLJT\MC9003378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87" y="1926812"/>
            <a:ext cx="1836115" cy="893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RADIM\Local Settings\Temporary Internet Files\Content.IE5\Y0009BVB\MC900441793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057400"/>
            <a:ext cx="1299592" cy="129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RADIM\Local Settings\Temporary Internet Files\Content.IE5\8TRQ0N87\MC90033790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460" y="957642"/>
            <a:ext cx="1826971" cy="1178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RADIM\Local Settings\Temporary Internet Files\Content.IE5\PEMZ3L1I\MC90041362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680" y="912012"/>
            <a:ext cx="1193908" cy="179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Documents and Settings\RADIM\Local Settings\Temporary Internet Files\Content.IE5\PEMZ3L1I\MC900441734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07" y="1987218"/>
            <a:ext cx="1659632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Documents and Settings\RADIM\Local Settings\Temporary Internet Files\Content.IE5\HVLL5EEZ\MC90025111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00" y="3062267"/>
            <a:ext cx="1867413" cy="1436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Documents and Settings\RADIM\Local Settings\Temporary Internet Files\Content.IE5\HVLL5EEZ\MC900441736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953" y="2492896"/>
            <a:ext cx="1443608" cy="14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Documents and Settings\RADIM\Local Settings\Temporary Internet Files\Content.IE5\Y0009BVB\MC900441719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11" y="367252"/>
            <a:ext cx="1559560" cy="1559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Documents and Settings\RADIM\Local Settings\Temporary Internet Files\Content.IE5\Y0009BVB\MC900296114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583" y="4653136"/>
            <a:ext cx="1689640" cy="1522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Documents and Settings\RADIM\Local Settings\Temporary Internet Files\Content.IE5\8TRQ0N87\MC900440231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953" y="5229200"/>
            <a:ext cx="1266073" cy="108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Documents and Settings\RADIM\Local Settings\Temporary Internet Files\Content.IE5\4FTTXZEP\MC900412540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653136"/>
            <a:ext cx="962265" cy="1775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Documents and Settings\RADIM\Local Settings\Temporary Internet Files\Content.IE5\HVLL5EEZ\MC900412784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946" y="3573016"/>
            <a:ext cx="1133947" cy="1723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Documents and Settings\RADIM\Local Settings\Temporary Internet Files\Content.IE5\PEMZ3L1I\MC900290938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26" y="4653136"/>
            <a:ext cx="1588883" cy="167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C:\Documents and Settings\RADIM\Local Settings\Temporary Internet Files\Content.IE5\Y0009BVB\MC900239511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236" y="3431619"/>
            <a:ext cx="1063710" cy="1423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289644" y="445648"/>
            <a:ext cx="5571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 Black" pitchFamily="34" charset="0"/>
              </a:rPr>
              <a:t>Najdi obrázky, které začínají na písmeno </a:t>
            </a:r>
            <a:r>
              <a:rPr lang="cs-CZ" dirty="0" smtClean="0">
                <a:latin typeface="Arial Black" pitchFamily="34" charset="0"/>
              </a:rPr>
              <a:t>T.</a:t>
            </a:r>
            <a:endParaRPr lang="cs-CZ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01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1187624" y="1268760"/>
            <a:ext cx="44435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 smtClean="0">
              <a:latin typeface="Arial Black" pitchFamily="34" charset="0"/>
            </a:endParaRPr>
          </a:p>
          <a:p>
            <a:r>
              <a:rPr lang="cs-CZ" sz="2800" dirty="0" smtClean="0">
                <a:latin typeface="Arial Black" pitchFamily="34" charset="0"/>
              </a:rPr>
              <a:t>T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47664" y="1268760"/>
            <a:ext cx="432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latin typeface="Arial Black" pitchFamily="34" charset="0"/>
            </a:endParaRPr>
          </a:p>
          <a:p>
            <a:r>
              <a:rPr lang="cs-CZ" sz="2800" dirty="0" smtClean="0">
                <a:latin typeface="Arial Black" pitchFamily="34" charset="0"/>
              </a:rPr>
              <a:t>A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3075" name="Picture 3" descr="C:\Documents and Settings\RADIM\Local Settings\Temporary Internet Files\Content.IE5\54L6MGJ2\MC9003378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986" y="1351954"/>
            <a:ext cx="1849831" cy="1068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187624" y="2420888"/>
            <a:ext cx="4069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latin typeface="Arial Black" pitchFamily="34" charset="0"/>
            </a:endParaRPr>
          </a:p>
          <a:p>
            <a:r>
              <a:rPr lang="cs-CZ" sz="2800" dirty="0" smtClean="0">
                <a:latin typeface="Arial Black" pitchFamily="34" charset="0"/>
              </a:rPr>
              <a:t>T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547664" y="2420888"/>
            <a:ext cx="3600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latin typeface="Arial Black" pitchFamily="34" charset="0"/>
            </a:endParaRPr>
          </a:p>
          <a:p>
            <a:r>
              <a:rPr lang="cs-CZ" sz="2800" dirty="0" smtClean="0">
                <a:latin typeface="Arial Black" pitchFamily="34" charset="0"/>
              </a:rPr>
              <a:t>U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3076" name="Picture 4" descr="C:\Documents and Settings\RADIM\Local Settings\Temporary Internet Files\Content.IE5\PEMZ3L1I\MC9003323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331" y="2488789"/>
            <a:ext cx="1825142" cy="1143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187624" y="3717032"/>
            <a:ext cx="516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latin typeface="Arial Black" pitchFamily="34" charset="0"/>
            </a:endParaRPr>
          </a:p>
          <a:p>
            <a:r>
              <a:rPr lang="cs-CZ" sz="2800" dirty="0" smtClean="0">
                <a:latin typeface="Arial Black" pitchFamily="34" charset="0"/>
              </a:rPr>
              <a:t>T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547664" y="3717032"/>
            <a:ext cx="4517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latin typeface="Arial Black" pitchFamily="34" charset="0"/>
            </a:endParaRPr>
          </a:p>
          <a:p>
            <a:r>
              <a:rPr lang="cs-CZ" sz="2800" dirty="0" smtClean="0">
                <a:latin typeface="Arial Black" pitchFamily="34" charset="0"/>
              </a:rPr>
              <a:t>E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3077" name="Picture 5" descr="C:\Documents and Settings\RADIM\Local Settings\Temporary Internet Files\Content.IE5\54L6MGJ2\MC9000572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570731"/>
            <a:ext cx="1810512" cy="143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4788024" y="1268760"/>
            <a:ext cx="775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latin typeface="Arial Black" pitchFamily="34" charset="0"/>
            </a:endParaRPr>
          </a:p>
          <a:p>
            <a:r>
              <a:rPr lang="cs-CZ" sz="2800" dirty="0">
                <a:latin typeface="Arial Black" pitchFamily="34" charset="0"/>
              </a:rPr>
              <a:t>t</a:t>
            </a:r>
            <a:endParaRPr lang="cs-CZ" sz="2800" dirty="0" smtClean="0"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1268760"/>
            <a:ext cx="10081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latin typeface="Arial Black" pitchFamily="34" charset="0"/>
            </a:endParaRPr>
          </a:p>
          <a:p>
            <a:r>
              <a:rPr lang="cs-CZ" sz="2800" dirty="0" smtClean="0">
                <a:latin typeface="Arial Black" pitchFamily="34" charset="0"/>
              </a:rPr>
              <a:t>a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3079" name="Picture 7" descr="C:\Documents and Settings\RADIM\Local Settings\Temporary Internet Files\Content.IE5\7DL646FD\MC9003979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929" y="1348422"/>
            <a:ext cx="1057961" cy="105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Documents and Settings\RADIM\Local Settings\Temporary Internet Files\Content.IE5\4FTTXZEP\MC90033239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929" y="2606717"/>
            <a:ext cx="1826971" cy="147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4788024" y="2488789"/>
            <a:ext cx="3098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latin typeface="Arial Black" pitchFamily="34" charset="0"/>
            </a:endParaRPr>
          </a:p>
          <a:p>
            <a:r>
              <a:rPr lang="cs-CZ" sz="2800" dirty="0">
                <a:latin typeface="Arial Black" pitchFamily="34" charset="0"/>
              </a:rPr>
              <a:t>t</a:t>
            </a:r>
            <a:endParaRPr lang="cs-CZ" sz="2800" dirty="0" smtClean="0">
              <a:latin typeface="Arial Black" pitchFamily="34" charset="0"/>
            </a:endParaRPr>
          </a:p>
          <a:p>
            <a:endParaRPr lang="cs-CZ" sz="2800" dirty="0"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974533" y="2488788"/>
            <a:ext cx="11302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latin typeface="Arial Black" pitchFamily="34" charset="0"/>
            </a:endParaRPr>
          </a:p>
          <a:p>
            <a:r>
              <a:rPr lang="cs-CZ" sz="2800" dirty="0" smtClean="0">
                <a:latin typeface="Arial Black" pitchFamily="34" charset="0"/>
              </a:rPr>
              <a:t>u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788024" y="3978642"/>
            <a:ext cx="5593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latin typeface="Arial Black" pitchFamily="34" charset="0"/>
            </a:endParaRPr>
          </a:p>
          <a:p>
            <a:r>
              <a:rPr lang="cs-CZ" sz="2800" dirty="0" smtClean="0">
                <a:latin typeface="Arial Black" pitchFamily="34" charset="0"/>
              </a:rPr>
              <a:t>t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31714" y="3978642"/>
            <a:ext cx="9804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latin typeface="Arial Black" pitchFamily="34" charset="0"/>
            </a:endParaRPr>
          </a:p>
          <a:p>
            <a:r>
              <a:rPr lang="cs-CZ" sz="2800" dirty="0" smtClean="0">
                <a:latin typeface="Arial Black" pitchFamily="34" charset="0"/>
              </a:rPr>
              <a:t>e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3083" name="Picture 11" descr="C:\Documents and Settings\RADIM\Local Settings\Temporary Internet Files\Content.IE5\Z8YT1ROE\MC900437042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027" y="4077072"/>
            <a:ext cx="1511212" cy="151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323528" y="5949280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TA  TO tá tu TE ti to TU TI té te TU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94531" y="734293"/>
            <a:ext cx="1601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>
                <a:latin typeface="Arial Black" pitchFamily="34" charset="0"/>
              </a:rPr>
              <a:t>Čti slabiky:</a:t>
            </a:r>
            <a:endParaRPr lang="cs-CZ" u="sng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01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836712"/>
            <a:ext cx="3428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 Black" pitchFamily="34" charset="0"/>
              </a:rPr>
              <a:t>Zdroje: </a:t>
            </a:r>
            <a:r>
              <a:rPr lang="cs-CZ" dirty="0">
                <a:latin typeface="Arial" pitchFamily="34" charset="0"/>
                <a:cs typeface="Arial" pitchFamily="34" charset="0"/>
              </a:rPr>
              <a:t>Microsoft </a:t>
            </a:r>
            <a:r>
              <a:rPr lang="cs-CZ" dirty="0">
                <a:latin typeface="Arial" pitchFamily="34" charset="0"/>
                <a:cs typeface="Arial" pitchFamily="34" charset="0"/>
              </a:rPr>
              <a:t>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ffice </a:t>
            </a:r>
            <a:r>
              <a:rPr lang="cs-CZ" dirty="0">
                <a:latin typeface="Arial" pitchFamily="34" charset="0"/>
                <a:cs typeface="Arial" pitchFamily="34" charset="0"/>
              </a:rPr>
              <a:t>klipart</a:t>
            </a:r>
          </a:p>
        </p:txBody>
      </p:sp>
    </p:spTree>
    <p:extLst>
      <p:ext uri="{BB962C8B-B14F-4D97-AF65-F5344CB8AC3E}">
        <p14:creationId xmlns:p14="http://schemas.microsoft.com/office/powerpoint/2010/main" val="220621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292</TotalTime>
  <Words>100</Words>
  <Application>Microsoft Office PowerPoint</Application>
  <PresentationFormat>Předvádění na obrazovce (4:3)</PresentationFormat>
  <Paragraphs>67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Lití písma</vt:lpstr>
      <vt:lpstr>Písmenko 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Radim Štefek</dc:creator>
  <cp:lastModifiedBy>Martin Králík</cp:lastModifiedBy>
  <cp:revision>22</cp:revision>
  <dcterms:created xsi:type="dcterms:W3CDTF">2012-03-04T08:26:45Z</dcterms:created>
  <dcterms:modified xsi:type="dcterms:W3CDTF">2012-03-11T14:12:01Z</dcterms:modified>
</cp:coreProperties>
</file>