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3" r:id="rId5"/>
    <p:sldId id="265" r:id="rId6"/>
    <p:sldId id="266" r:id="rId7"/>
    <p:sldId id="259" r:id="rId8"/>
    <p:sldId id="267" r:id="rId9"/>
    <p:sldId id="26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</a:t>
          </a:r>
          <a:r>
            <a:rPr lang="cs-CZ" dirty="0" err="1" smtClean="0"/>
            <a:t>Všohájková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VY_52_INOVACE_1D16Př_Stavba květu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Stavba květu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628A23-D7B1-4251-9153-845360CA5CEF}" type="presOf" srcId="{019433A1-1324-4DE1-9E6F-32B851095F74}" destId="{A3817367-F2BC-482F-8832-FA00B51DCCF3}" srcOrd="0" destOrd="0" presId="urn:microsoft.com/office/officeart/2005/8/layout/target3"/>
    <dgm:cxn modelId="{7A67A0C6-87F0-44E0-BAD0-7D462B9FE74A}" type="presOf" srcId="{EBC41103-E2E5-4D48-9B4B-425520D3D098}" destId="{A27B6496-BF1B-4384-9217-9659064D5D6A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BADA84E-3EA7-4845-894F-4F767168E6FF}" type="presOf" srcId="{FBBFC3EA-9D9D-4F3A-BEA6-9C2C0E46BF20}" destId="{643EA938-EDE0-4533-ACCC-D2BD6F3A527C}" srcOrd="0" destOrd="0" presId="urn:microsoft.com/office/officeart/2005/8/layout/target3"/>
    <dgm:cxn modelId="{60ABB9FF-CE0E-4DCE-87B0-701838D9B140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7A980AC-65C3-4CB3-90B2-E924A4CD0C50}" type="presOf" srcId="{EBC41103-E2E5-4D48-9B4B-425520D3D098}" destId="{3BA01B75-849B-4716-8BCD-084A86FF328F}" srcOrd="0" destOrd="0" presId="urn:microsoft.com/office/officeart/2005/8/layout/target3"/>
    <dgm:cxn modelId="{16C714AF-519D-44FA-B1C3-BACC486B249D}" type="presOf" srcId="{C73C7642-F245-4585-8F88-243F9FAEF6CA}" destId="{59F530CB-4999-43B3-A00D-6AB53886BD77}" srcOrd="1" destOrd="0" presId="urn:microsoft.com/office/officeart/2005/8/layout/target3"/>
    <dgm:cxn modelId="{ABA00EDE-CFF0-41AC-B15D-AC7A168D7EA7}" type="presOf" srcId="{FBBFC3EA-9D9D-4F3A-BEA6-9C2C0E46BF20}" destId="{832BF48F-0145-4429-9E02-8FCA946CCE9E}" srcOrd="1" destOrd="0" presId="urn:microsoft.com/office/officeart/2005/8/layout/target3"/>
    <dgm:cxn modelId="{9A58AB02-4D88-4169-B364-774D5151D0C5}" type="presOf" srcId="{019433A1-1324-4DE1-9E6F-32B851095F74}" destId="{E7297F21-D4FD-4A41-AE58-814D01A6B5E7}" srcOrd="1" destOrd="0" presId="urn:microsoft.com/office/officeart/2005/8/layout/target3"/>
    <dgm:cxn modelId="{4BB40307-3E37-479C-8DDD-EAA8F7DC9672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E051E65-0889-4710-88D8-3550316FE53C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AF8DA73-8213-4610-9BA4-4B7FC35BE35C}" type="presOf" srcId="{C73C7642-F245-4585-8F88-243F9FAEF6CA}" destId="{9A9B6F4F-B6FF-4F2D-B640-A8473E589523}" srcOrd="0" destOrd="0" presId="urn:microsoft.com/office/officeart/2005/8/layout/target3"/>
    <dgm:cxn modelId="{CD4FD29D-6A05-46F2-A39C-E38843CB4D79}" type="presParOf" srcId="{71045F8C-00FA-488E-A7BD-E2E6753D979D}" destId="{3577EC6B-C980-4F34-8C69-4365E7B8FC8C}" srcOrd="0" destOrd="0" presId="urn:microsoft.com/office/officeart/2005/8/layout/target3"/>
    <dgm:cxn modelId="{0006F703-F75C-4E82-A70A-471960CFCFFA}" type="presParOf" srcId="{71045F8C-00FA-488E-A7BD-E2E6753D979D}" destId="{6940EB87-DC1D-4BC3-9408-9AC2E1FFC039}" srcOrd="1" destOrd="0" presId="urn:microsoft.com/office/officeart/2005/8/layout/target3"/>
    <dgm:cxn modelId="{2B84208D-E5F3-47FF-BDCF-9563F139A007}" type="presParOf" srcId="{71045F8C-00FA-488E-A7BD-E2E6753D979D}" destId="{BC35EE03-4121-4EF9-923D-7CB6D30D358D}" srcOrd="2" destOrd="0" presId="urn:microsoft.com/office/officeart/2005/8/layout/target3"/>
    <dgm:cxn modelId="{7703CCCF-87B1-4880-802F-FF2CB752783C}" type="presParOf" srcId="{71045F8C-00FA-488E-A7BD-E2E6753D979D}" destId="{C95EEA27-3CBF-4645-A92D-9D8AF5C1CBFC}" srcOrd="3" destOrd="0" presId="urn:microsoft.com/office/officeart/2005/8/layout/target3"/>
    <dgm:cxn modelId="{9A74BB9D-2FB4-401C-A6DB-B2CEBEFDF84A}" type="presParOf" srcId="{71045F8C-00FA-488E-A7BD-E2E6753D979D}" destId="{851BB866-B6AE-4566-893F-4C635BA974FC}" srcOrd="4" destOrd="0" presId="urn:microsoft.com/office/officeart/2005/8/layout/target3"/>
    <dgm:cxn modelId="{ECD00422-F820-44A3-90D6-767BBCA64C94}" type="presParOf" srcId="{71045F8C-00FA-488E-A7BD-E2E6753D979D}" destId="{643EA938-EDE0-4533-ACCC-D2BD6F3A527C}" srcOrd="5" destOrd="0" presId="urn:microsoft.com/office/officeart/2005/8/layout/target3"/>
    <dgm:cxn modelId="{6919DA2A-6208-4F81-8329-2E604856735B}" type="presParOf" srcId="{71045F8C-00FA-488E-A7BD-E2E6753D979D}" destId="{92F31B18-D66D-4CC7-89B9-378928DE877D}" srcOrd="6" destOrd="0" presId="urn:microsoft.com/office/officeart/2005/8/layout/target3"/>
    <dgm:cxn modelId="{FAFD1DEB-5ADB-4736-8ED7-707FA6DA532E}" type="presParOf" srcId="{71045F8C-00FA-488E-A7BD-E2E6753D979D}" destId="{902074E1-B931-4618-97F1-FADBE82E9C3C}" srcOrd="7" destOrd="0" presId="urn:microsoft.com/office/officeart/2005/8/layout/target3"/>
    <dgm:cxn modelId="{FB505031-A18E-4BD4-A86B-491A0B443371}" type="presParOf" srcId="{71045F8C-00FA-488E-A7BD-E2E6753D979D}" destId="{A3817367-F2BC-482F-8832-FA00B51DCCF3}" srcOrd="8" destOrd="0" presId="urn:microsoft.com/office/officeart/2005/8/layout/target3"/>
    <dgm:cxn modelId="{CA36BD44-2843-444E-BB58-3027011F7811}" type="presParOf" srcId="{71045F8C-00FA-488E-A7BD-E2E6753D979D}" destId="{2DD79E57-A63E-47D4-A1AB-6DF333476AD4}" srcOrd="9" destOrd="0" presId="urn:microsoft.com/office/officeart/2005/8/layout/target3"/>
    <dgm:cxn modelId="{662966E3-CF90-42C3-8206-BBB02FC37933}" type="presParOf" srcId="{71045F8C-00FA-488E-A7BD-E2E6753D979D}" destId="{648967D3-ED80-4214-8D87-4E7012561E4A}" srcOrd="10" destOrd="0" presId="urn:microsoft.com/office/officeart/2005/8/layout/target3"/>
    <dgm:cxn modelId="{EFB9990A-3FC3-4DD6-8ABA-B7139F1EB692}" type="presParOf" srcId="{71045F8C-00FA-488E-A7BD-E2E6753D979D}" destId="{9A9B6F4F-B6FF-4F2D-B640-A8473E589523}" srcOrd="11" destOrd="0" presId="urn:microsoft.com/office/officeart/2005/8/layout/target3"/>
    <dgm:cxn modelId="{92840A6B-1C11-4193-AD8E-70EED6125A03}" type="presParOf" srcId="{71045F8C-00FA-488E-A7BD-E2E6753D979D}" destId="{13BD0FAF-9F2C-4708-9E63-A8E8E5252943}" srcOrd="12" destOrd="0" presId="urn:microsoft.com/office/officeart/2005/8/layout/target3"/>
    <dgm:cxn modelId="{897F5F4C-E1FA-4995-BCCE-BB7CAF0E2575}" type="presParOf" srcId="{71045F8C-00FA-488E-A7BD-E2E6753D979D}" destId="{6821E7C9-5E4B-45FA-8F82-01E6F26FAA25}" srcOrd="13" destOrd="0" presId="urn:microsoft.com/office/officeart/2005/8/layout/target3"/>
    <dgm:cxn modelId="{04AD94BF-517C-4DA2-9EE7-F132C75768D9}" type="presParOf" srcId="{71045F8C-00FA-488E-A7BD-E2E6753D979D}" destId="{3BA01B75-849B-4716-8BCD-084A86FF328F}" srcOrd="14" destOrd="0" presId="urn:microsoft.com/office/officeart/2005/8/layout/target3"/>
    <dgm:cxn modelId="{4D593026-B6B3-4F53-8C18-D2D9C0078ACE}" type="presParOf" srcId="{71045F8C-00FA-488E-A7BD-E2E6753D979D}" destId="{4D19AB04-24FA-40C2-B203-52AE3D15E171}" srcOrd="15" destOrd="0" presId="urn:microsoft.com/office/officeart/2005/8/layout/target3"/>
    <dgm:cxn modelId="{2AD7277A-2D01-4C38-A40B-07E7172DB609}" type="presParOf" srcId="{71045F8C-00FA-488E-A7BD-E2E6753D979D}" destId="{832BF48F-0145-4429-9E02-8FCA946CCE9E}" srcOrd="16" destOrd="0" presId="urn:microsoft.com/office/officeart/2005/8/layout/target3"/>
    <dgm:cxn modelId="{15CC4E04-0889-4A01-AFDE-E23093A84B98}" type="presParOf" srcId="{71045F8C-00FA-488E-A7BD-E2E6753D979D}" destId="{E7297F21-D4FD-4A41-AE58-814D01A6B5E7}" srcOrd="17" destOrd="0" presId="urn:microsoft.com/office/officeart/2005/8/layout/target3"/>
    <dgm:cxn modelId="{82DC8F50-481B-4245-9483-501A96485771}" type="presParOf" srcId="{71045F8C-00FA-488E-A7BD-E2E6753D979D}" destId="{59F530CB-4999-43B3-A00D-6AB53886BD77}" srcOrd="18" destOrd="0" presId="urn:microsoft.com/office/officeart/2005/8/layout/target3"/>
    <dgm:cxn modelId="{A97ED0CB-721C-447B-B60D-A4216DE95DE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</a:t>
          </a:r>
          <a:r>
            <a:rPr lang="cs-CZ" sz="1800" kern="1200" dirty="0" err="1" smtClean="0"/>
            <a:t>Všohájková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VY_52_INOVACE_1D16Př_Stavba květu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Stavba květu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758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079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997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834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834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178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133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45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430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016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414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2AD23-C8C7-4520-96F8-ECFE83CC99C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33F2BF-552C-487B-97C1-B0C598957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088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963838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542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k výuce botaniky</a:t>
            </a:r>
          </a:p>
          <a:p>
            <a:r>
              <a:rPr lang="cs-CZ" dirty="0" smtClean="0"/>
              <a:t>žáci se seznámí se stavbou květu – rozlišují květní obaly a rozmnožovací orgány</a:t>
            </a:r>
          </a:p>
          <a:p>
            <a:r>
              <a:rPr lang="cs-CZ" dirty="0" smtClean="0"/>
              <a:t>při práci s interaktivní tabulí si upevňují učivo přiřazováním jednotlivých pojmů a jejich následným samostatným doplňováním</a:t>
            </a:r>
          </a:p>
          <a:p>
            <a:r>
              <a:rPr lang="cs-CZ" dirty="0"/>
              <a:t>r</a:t>
            </a:r>
            <a:r>
              <a:rPr lang="cs-CZ" dirty="0" smtClean="0"/>
              <a:t>ozeberou a popíší květy přinesené ze školní zahrady nebo z domova</a:t>
            </a:r>
          </a:p>
          <a:p>
            <a:r>
              <a:rPr lang="cs-CZ" dirty="0" smtClean="0"/>
              <a:t>lze využít i k písemnému opakování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3665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květu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490" y="1605996"/>
            <a:ext cx="2876550" cy="451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 flipV="1">
            <a:off x="4932040" y="2312876"/>
            <a:ext cx="936104" cy="1800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835696" y="2996952"/>
            <a:ext cx="1907588" cy="9001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483768" y="4263142"/>
            <a:ext cx="1582929" cy="31798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142153" y="4833156"/>
            <a:ext cx="1257939" cy="54006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4779462" y="4077072"/>
            <a:ext cx="936104" cy="1800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835696" y="3086962"/>
            <a:ext cx="2088232" cy="34203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" name="Obdélník 1024"/>
          <p:cNvSpPr/>
          <p:nvPr/>
        </p:nvSpPr>
        <p:spPr>
          <a:xfrm>
            <a:off x="5400092" y="5130189"/>
            <a:ext cx="2268252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květní lůžko</a:t>
            </a:r>
            <a:endParaRPr lang="cs-CZ" sz="2800" dirty="0"/>
          </a:p>
        </p:txBody>
      </p:sp>
      <p:sp>
        <p:nvSpPr>
          <p:cNvPr id="35" name="Obdélník 34"/>
          <p:cNvSpPr/>
          <p:nvPr/>
        </p:nvSpPr>
        <p:spPr>
          <a:xfrm>
            <a:off x="683568" y="4422135"/>
            <a:ext cx="1800200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pestík</a:t>
            </a:r>
            <a:endParaRPr lang="cs-CZ" sz="2800" dirty="0"/>
          </a:p>
        </p:txBody>
      </p:sp>
      <p:sp>
        <p:nvSpPr>
          <p:cNvPr id="36" name="Obdélník 35"/>
          <p:cNvSpPr/>
          <p:nvPr/>
        </p:nvSpPr>
        <p:spPr>
          <a:xfrm>
            <a:off x="56576" y="2798930"/>
            <a:ext cx="1800200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tyčinky</a:t>
            </a:r>
            <a:endParaRPr lang="cs-CZ" sz="2800" dirty="0"/>
          </a:p>
        </p:txBody>
      </p:sp>
      <p:sp>
        <p:nvSpPr>
          <p:cNvPr id="37" name="Obdélník 36"/>
          <p:cNvSpPr/>
          <p:nvPr/>
        </p:nvSpPr>
        <p:spPr>
          <a:xfrm>
            <a:off x="5715566" y="3803156"/>
            <a:ext cx="1800200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kalich</a:t>
            </a:r>
            <a:endParaRPr lang="cs-CZ" sz="2800" dirty="0"/>
          </a:p>
        </p:txBody>
      </p:sp>
      <p:sp>
        <p:nvSpPr>
          <p:cNvPr id="38" name="Obdélník 37"/>
          <p:cNvSpPr/>
          <p:nvPr/>
        </p:nvSpPr>
        <p:spPr>
          <a:xfrm>
            <a:off x="5868144" y="2069849"/>
            <a:ext cx="1800200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koruna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031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8720"/>
            <a:ext cx="3528392" cy="5170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4283968" y="2492896"/>
            <a:ext cx="1944216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6228184" y="2276872"/>
            <a:ext cx="1800200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okvětí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26311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Porovnej: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3528392" cy="5170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42135"/>
            <a:ext cx="3316677" cy="4999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590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2195736" y="764704"/>
            <a:ext cx="4608512" cy="5170639"/>
            <a:chOff x="2195736" y="764704"/>
            <a:chExt cx="4608512" cy="5170639"/>
          </a:xfrm>
        </p:grpSpPr>
        <p:pic>
          <p:nvPicPr>
            <p:cNvPr id="2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764704"/>
              <a:ext cx="3528392" cy="51706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4" name="Přímá spojnice 3"/>
            <p:cNvCxnSpPr/>
            <p:nvPr/>
          </p:nvCxnSpPr>
          <p:spPr>
            <a:xfrm>
              <a:off x="5724128" y="1772816"/>
              <a:ext cx="1080120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4247964" y="3789040"/>
              <a:ext cx="1476164" cy="288032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V="1">
              <a:off x="4247964" y="908720"/>
              <a:ext cx="1628564" cy="86409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2195736" y="2564904"/>
              <a:ext cx="1080120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>
            <a:off x="6629672" y="6070691"/>
            <a:ext cx="2268252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tyčinky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6603923" y="4684344"/>
            <a:ext cx="2268252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pestík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6591022" y="4005064"/>
            <a:ext cx="2268252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okvětí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6603923" y="5373216"/>
            <a:ext cx="2268252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květní lůžko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2802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459" y="260647"/>
            <a:ext cx="4176464" cy="6296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 flipV="1">
            <a:off x="4599353" y="764704"/>
            <a:ext cx="936104" cy="1800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2339752" y="1412776"/>
            <a:ext cx="1626795" cy="95468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339752" y="1412776"/>
            <a:ext cx="1381383" cy="6480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376936" y="1880828"/>
            <a:ext cx="179600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300736" y="4689140"/>
            <a:ext cx="1088504" cy="68407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339752" y="3645024"/>
            <a:ext cx="936104" cy="1800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629672" y="6070691"/>
            <a:ext cx="2268252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tyčinky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6603923" y="4684344"/>
            <a:ext cx="2268252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pestík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6591022" y="3318520"/>
            <a:ext cx="2268252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kalich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6591022" y="4005064"/>
            <a:ext cx="2268252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koruna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6603923" y="5373216"/>
            <a:ext cx="2268252" cy="48605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květní lůžko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2494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171297" y="1340768"/>
            <a:ext cx="4608512" cy="5170639"/>
            <a:chOff x="2195736" y="764704"/>
            <a:chExt cx="4608512" cy="5170639"/>
          </a:xfrm>
        </p:grpSpPr>
        <p:pic>
          <p:nvPicPr>
            <p:cNvPr id="3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764704"/>
              <a:ext cx="3528392" cy="51706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4" name="Přímá spojnice 3"/>
            <p:cNvCxnSpPr/>
            <p:nvPr/>
          </p:nvCxnSpPr>
          <p:spPr>
            <a:xfrm>
              <a:off x="5724128" y="1772816"/>
              <a:ext cx="1080120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4247964" y="3789040"/>
              <a:ext cx="1476164" cy="288032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V="1">
              <a:off x="4247964" y="908720"/>
              <a:ext cx="1628564" cy="86409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2195736" y="2564904"/>
              <a:ext cx="1080120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9957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2656"/>
            <a:ext cx="3916805" cy="5904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4499992" y="4462264"/>
            <a:ext cx="1088504" cy="68407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V="1">
            <a:off x="1979712" y="3825044"/>
            <a:ext cx="1664568" cy="25202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303365" y="1844824"/>
            <a:ext cx="131323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658194" y="3724748"/>
            <a:ext cx="1353966" cy="3523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339752" y="1304764"/>
            <a:ext cx="13045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3160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jsou vlastní </a:t>
            </a:r>
            <a:r>
              <a:rPr lang="cs-CZ" smtClean="0"/>
              <a:t>prací autorky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97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114</Words>
  <Application>Microsoft Office PowerPoint</Application>
  <PresentationFormat>Předvádění na obrazovce (4:3)</PresentationFormat>
  <Paragraphs>30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Stavba květu</vt:lpstr>
      <vt:lpstr>Prezentace aplikace PowerPoint</vt:lpstr>
      <vt:lpstr>Porovnej: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Všohájková Jaroslava</dc:creator>
  <cp:lastModifiedBy>Všohájková Jaroslava</cp:lastModifiedBy>
  <cp:revision>10</cp:revision>
  <dcterms:created xsi:type="dcterms:W3CDTF">2012-02-14T21:29:56Z</dcterms:created>
  <dcterms:modified xsi:type="dcterms:W3CDTF">2012-03-10T18:24:11Z</dcterms:modified>
</cp:coreProperties>
</file>