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60" r:id="rId4"/>
    <p:sldId id="258" r:id="rId5"/>
    <p:sldId id="259" r:id="rId6"/>
    <p:sldId id="256" r:id="rId7"/>
    <p:sldId id="25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6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VY_22_INOVACE_03_Sportujeme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Téma:Sportujeme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EBA73-47FD-40F0-93DB-7F39F3C586AE}" type="presOf" srcId="{019433A1-1324-4DE1-9E6F-32B851095F74}" destId="{A3817367-F2BC-482F-8832-FA00B51DCCF3}" srcOrd="0" destOrd="0" presId="urn:microsoft.com/office/officeart/2005/8/layout/target3"/>
    <dgm:cxn modelId="{1BEEF644-D082-4127-AA9C-80FCABBADD7A}" type="presOf" srcId="{DAEA276B-ECF9-46F6-A7D3-4693B2D32BC4}" destId="{CDED6FE3-AD8F-4ACC-B6B8-710EDDD97598}" srcOrd="0" destOrd="0" presId="urn:microsoft.com/office/officeart/2005/8/layout/target3"/>
    <dgm:cxn modelId="{016128D3-6D93-45DB-8F42-FDA7A6DD4009}" type="presOf" srcId="{EBC41103-E2E5-4D48-9B4B-425520D3D098}" destId="{F969C235-9271-4D34-B740-D627A121CAD0}" srcOrd="1" destOrd="0" presId="urn:microsoft.com/office/officeart/2005/8/layout/target3"/>
    <dgm:cxn modelId="{6EBF097D-BB15-47D5-932E-C8CD93CC9763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A04E322-0CC7-403F-A704-6F55637DBFA5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9EE6131-82D0-4A6D-A04F-EA35051ED2BB}" type="presOf" srcId="{C73C7642-F245-4585-8F88-243F9FAEF6CA}" destId="{97289DF2-90F4-4EC2-A9FC-633B00BAB610}" srcOrd="0" destOrd="0" presId="urn:microsoft.com/office/officeart/2005/8/layout/target3"/>
    <dgm:cxn modelId="{03AB3AB4-4720-4E76-839E-447F234B1185}" type="presOf" srcId="{FBBFC3EA-9D9D-4F3A-BEA6-9C2C0E46BF20}" destId="{832BF48F-0145-4429-9E02-8FCA946CCE9E}" srcOrd="1" destOrd="0" presId="urn:microsoft.com/office/officeart/2005/8/layout/target3"/>
    <dgm:cxn modelId="{B10E0480-F215-4B94-BC82-BF37F73D1AF0}" type="presOf" srcId="{019433A1-1324-4DE1-9E6F-32B851095F74}" destId="{E7297F21-D4FD-4A41-AE58-814D01A6B5E7}" srcOrd="1" destOrd="0" presId="urn:microsoft.com/office/officeart/2005/8/layout/target3"/>
    <dgm:cxn modelId="{15DA420C-4E53-43B4-8EAB-5451ABBE827D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2891FF9-29AD-4F10-9130-7E60A64A13FE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ACA8D88-FD13-41F6-92AD-4D22EB42A64A}" type="presOf" srcId="{FBBFC3EA-9D9D-4F3A-BEA6-9C2C0E46BF20}" destId="{643EA938-EDE0-4533-ACCC-D2BD6F3A527C}" srcOrd="0" destOrd="0" presId="urn:microsoft.com/office/officeart/2005/8/layout/target3"/>
    <dgm:cxn modelId="{91CB0157-F817-4351-9AD5-BD1473490213}" type="presOf" srcId="{39F8B381-5807-488E-AC22-73DD4140ED4A}" destId="{71045F8C-00FA-488E-A7BD-E2E6753D979D}" srcOrd="0" destOrd="0" presId="urn:microsoft.com/office/officeart/2005/8/layout/target3"/>
    <dgm:cxn modelId="{0C88D3FF-1BB0-48C0-A3E6-7307E9DBDBDB}" type="presOf" srcId="{445C7998-7549-48B0-BD68-D4F0167F02E5}" destId="{4D19AB04-24FA-40C2-B203-52AE3D15E171}" srcOrd="1" destOrd="0" presId="urn:microsoft.com/office/officeart/2005/8/layout/target3"/>
    <dgm:cxn modelId="{F8B4A854-28F5-4B93-86BE-056019A8447D}" type="presParOf" srcId="{71045F8C-00FA-488E-A7BD-E2E6753D979D}" destId="{3577EC6B-C980-4F34-8C69-4365E7B8FC8C}" srcOrd="0" destOrd="0" presId="urn:microsoft.com/office/officeart/2005/8/layout/target3"/>
    <dgm:cxn modelId="{EB4405C5-F2A0-4D47-88BF-CEDBC119ADB2}" type="presParOf" srcId="{71045F8C-00FA-488E-A7BD-E2E6753D979D}" destId="{6940EB87-DC1D-4BC3-9408-9AC2E1FFC039}" srcOrd="1" destOrd="0" presId="urn:microsoft.com/office/officeart/2005/8/layout/target3"/>
    <dgm:cxn modelId="{CD781AFB-1B09-4777-A71D-6F0A6565A661}" type="presParOf" srcId="{71045F8C-00FA-488E-A7BD-E2E6753D979D}" destId="{BC35EE03-4121-4EF9-923D-7CB6D30D358D}" srcOrd="2" destOrd="0" presId="urn:microsoft.com/office/officeart/2005/8/layout/target3"/>
    <dgm:cxn modelId="{8D376611-8F14-4A04-A86E-45914E027061}" type="presParOf" srcId="{71045F8C-00FA-488E-A7BD-E2E6753D979D}" destId="{C95EEA27-3CBF-4645-A92D-9D8AF5C1CBFC}" srcOrd="3" destOrd="0" presId="urn:microsoft.com/office/officeart/2005/8/layout/target3"/>
    <dgm:cxn modelId="{497C1A39-C5AB-436A-A833-4279BBA84864}" type="presParOf" srcId="{71045F8C-00FA-488E-A7BD-E2E6753D979D}" destId="{851BB866-B6AE-4566-893F-4C635BA974FC}" srcOrd="4" destOrd="0" presId="urn:microsoft.com/office/officeart/2005/8/layout/target3"/>
    <dgm:cxn modelId="{D86C2F7F-0FBB-487C-A506-21924B96D5BA}" type="presParOf" srcId="{71045F8C-00FA-488E-A7BD-E2E6753D979D}" destId="{643EA938-EDE0-4533-ACCC-D2BD6F3A527C}" srcOrd="5" destOrd="0" presId="urn:microsoft.com/office/officeart/2005/8/layout/target3"/>
    <dgm:cxn modelId="{E01A7236-4C5A-41A7-B442-A29BC6E2917A}" type="presParOf" srcId="{71045F8C-00FA-488E-A7BD-E2E6753D979D}" destId="{92F31B18-D66D-4CC7-89B9-378928DE877D}" srcOrd="6" destOrd="0" presId="urn:microsoft.com/office/officeart/2005/8/layout/target3"/>
    <dgm:cxn modelId="{F131BD78-1943-4B20-83E7-D3579050557A}" type="presParOf" srcId="{71045F8C-00FA-488E-A7BD-E2E6753D979D}" destId="{902074E1-B931-4618-97F1-FADBE82E9C3C}" srcOrd="7" destOrd="0" presId="urn:microsoft.com/office/officeart/2005/8/layout/target3"/>
    <dgm:cxn modelId="{6A0E2436-E9D8-4002-84DB-E9454EBAB5C7}" type="presParOf" srcId="{71045F8C-00FA-488E-A7BD-E2E6753D979D}" destId="{A3817367-F2BC-482F-8832-FA00B51DCCF3}" srcOrd="8" destOrd="0" presId="urn:microsoft.com/office/officeart/2005/8/layout/target3"/>
    <dgm:cxn modelId="{8079AD5C-BA26-4018-894F-F077A9BD5D34}" type="presParOf" srcId="{71045F8C-00FA-488E-A7BD-E2E6753D979D}" destId="{626ABFF6-56C8-4386-B662-68EC364EED9D}" srcOrd="9" destOrd="0" presId="urn:microsoft.com/office/officeart/2005/8/layout/target3"/>
    <dgm:cxn modelId="{60E27103-D8FF-443E-9ACF-154BD1EEDF25}" type="presParOf" srcId="{71045F8C-00FA-488E-A7BD-E2E6753D979D}" destId="{6DB11F1C-D028-4800-9625-6611CA9DE6D4}" srcOrd="10" destOrd="0" presId="urn:microsoft.com/office/officeart/2005/8/layout/target3"/>
    <dgm:cxn modelId="{26BD7B23-E199-451F-BF69-C96671CDC318}" type="presParOf" srcId="{71045F8C-00FA-488E-A7BD-E2E6753D979D}" destId="{CDED6FE3-AD8F-4ACC-B6B8-710EDDD97598}" srcOrd="11" destOrd="0" presId="urn:microsoft.com/office/officeart/2005/8/layout/target3"/>
    <dgm:cxn modelId="{1CC2D158-4624-45B1-AA23-9FE845750BB0}" type="presParOf" srcId="{71045F8C-00FA-488E-A7BD-E2E6753D979D}" destId="{397AC6D7-84A6-4150-958F-83C92D9ACF38}" srcOrd="12" destOrd="0" presId="urn:microsoft.com/office/officeart/2005/8/layout/target3"/>
    <dgm:cxn modelId="{9044C8B9-0ADF-4758-95AC-08A8CD698798}" type="presParOf" srcId="{71045F8C-00FA-488E-A7BD-E2E6753D979D}" destId="{D7419528-33A6-416D-9E64-B3F7915C5149}" srcOrd="13" destOrd="0" presId="urn:microsoft.com/office/officeart/2005/8/layout/target3"/>
    <dgm:cxn modelId="{0D4DF516-4C30-499E-A30C-94EC5AFCE086}" type="presParOf" srcId="{71045F8C-00FA-488E-A7BD-E2E6753D979D}" destId="{97289DF2-90F4-4EC2-A9FC-633B00BAB610}" srcOrd="14" destOrd="0" presId="urn:microsoft.com/office/officeart/2005/8/layout/target3"/>
    <dgm:cxn modelId="{F3DBCA7A-B34D-4C6D-BD87-74F608A60C99}" type="presParOf" srcId="{71045F8C-00FA-488E-A7BD-E2E6753D979D}" destId="{234EBA9D-95B4-4C20-A84E-6F65F1085DC6}" srcOrd="15" destOrd="0" presId="urn:microsoft.com/office/officeart/2005/8/layout/target3"/>
    <dgm:cxn modelId="{D36176EE-71C6-42F0-80FA-C7F0995CC457}" type="presParOf" srcId="{71045F8C-00FA-488E-A7BD-E2E6753D979D}" destId="{12255512-213F-41DF-90A6-8B4CD74A2B52}" srcOrd="16" destOrd="0" presId="urn:microsoft.com/office/officeart/2005/8/layout/target3"/>
    <dgm:cxn modelId="{86F40249-E8A0-46FA-B196-72A5151222DA}" type="presParOf" srcId="{71045F8C-00FA-488E-A7BD-E2E6753D979D}" destId="{50C2F88D-8688-44C2-A854-691F34009D3B}" srcOrd="17" destOrd="0" presId="urn:microsoft.com/office/officeart/2005/8/layout/target3"/>
    <dgm:cxn modelId="{2A3E4180-DB2D-4A43-9363-47B76F8BF420}" type="presParOf" srcId="{71045F8C-00FA-488E-A7BD-E2E6753D979D}" destId="{4D19AB04-24FA-40C2-B203-52AE3D15E171}" srcOrd="18" destOrd="0" presId="urn:microsoft.com/office/officeart/2005/8/layout/target3"/>
    <dgm:cxn modelId="{C1CD6E39-8B92-46A0-BA96-6B47292C33D9}" type="presParOf" srcId="{71045F8C-00FA-488E-A7BD-E2E6753D979D}" destId="{832BF48F-0145-4429-9E02-8FCA946CCE9E}" srcOrd="19" destOrd="0" presId="urn:microsoft.com/office/officeart/2005/8/layout/target3"/>
    <dgm:cxn modelId="{42B76ECE-4ABC-4C32-8D44-7CC86C77E2D8}" type="presParOf" srcId="{71045F8C-00FA-488E-A7BD-E2E6753D979D}" destId="{E7297F21-D4FD-4A41-AE58-814D01A6B5E7}" srcOrd="20" destOrd="0" presId="urn:microsoft.com/office/officeart/2005/8/layout/target3"/>
    <dgm:cxn modelId="{878D2A2A-C511-4608-9B54-B11E7521C45C}" type="presParOf" srcId="{71045F8C-00FA-488E-A7BD-E2E6753D979D}" destId="{F69A1436-182C-465B-AD7F-FE48E0C090C1}" srcOrd="21" destOrd="0" presId="urn:microsoft.com/office/officeart/2005/8/layout/target3"/>
    <dgm:cxn modelId="{E9728F85-5BBB-4030-9796-4277E4DA1335}" type="presParOf" srcId="{71045F8C-00FA-488E-A7BD-E2E6753D979D}" destId="{AA41A67C-3D3F-4AE9-9E0F-5D7F7BB2E741}" srcOrd="22" destOrd="0" presId="urn:microsoft.com/office/officeart/2005/8/layout/target3"/>
    <dgm:cxn modelId="{2C4DA01D-E55E-4D3E-8A1B-4502ED2012C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VY_22_INOVACE_03_Sportujeme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Téma:Sportujeme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AA4C76-3280-4221-9BF2-DE43B66ED3AD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08DCBE-7A3B-43C1-A64C-AF4ABB7D3B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550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Odtáhnutím</a:t>
            </a:r>
            <a:r>
              <a:rPr lang="cs-CZ" baseline="0" smtClean="0"/>
              <a:t> obdélníku odkryjeme správné řešení.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08DCBE-7A3B-43C1-A64C-AF4ABB7D3B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449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92420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260648"/>
            <a:ext cx="7344816" cy="6324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Anotace:</a:t>
            </a:r>
          </a:p>
          <a:p>
            <a:endParaRPr lang="cs-CZ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Materiál je určen pro 4</a:t>
            </a:r>
            <a:r>
              <a:rPr lang="cs-CZ" smtClean="0"/>
              <a:t>. ročník - </a:t>
            </a:r>
            <a:r>
              <a:rPr lang="cs-CZ" dirty="0" smtClean="0"/>
              <a:t>opakování Unit 1</a:t>
            </a:r>
            <a:r>
              <a:rPr lang="cs-CZ" smtClean="0"/>
              <a:t>, učebnice</a:t>
            </a:r>
            <a:br>
              <a:rPr lang="cs-CZ" smtClean="0"/>
            </a:br>
            <a:r>
              <a:rPr lang="cs-CZ" smtClean="0"/>
              <a:t>CHIT CHAT 2</a:t>
            </a:r>
            <a:r>
              <a:rPr lang="cs-CZ" smtClean="0"/>
              <a:t>.</a:t>
            </a:r>
          </a:p>
          <a:p>
            <a:pPr>
              <a:lnSpc>
                <a:spcPct val="150000"/>
              </a:lnSpc>
            </a:pPr>
            <a:endParaRPr lang="cs-CZ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mtClean="0"/>
              <a:t> </a:t>
            </a:r>
            <a:r>
              <a:rPr lang="cs-CZ" smtClean="0"/>
              <a:t>Využíváme interaktivní </a:t>
            </a:r>
            <a:r>
              <a:rPr lang="cs-CZ" smtClean="0"/>
              <a:t>tabule.</a:t>
            </a:r>
          </a:p>
          <a:p>
            <a:pPr>
              <a:lnSpc>
                <a:spcPct val="150000"/>
              </a:lnSpc>
            </a:pPr>
            <a:endParaRPr lang="cs-CZ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mtClean="0"/>
              <a:t>Testujeme znalost slovíček-sloves z oblasti sportu.</a:t>
            </a:r>
            <a:endParaRPr lang="cs-CZ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Žáci pracují samostatně, poté zkontrolují řešení </a:t>
            </a:r>
            <a:r>
              <a:rPr lang="cs-CZ" smtClean="0"/>
              <a:t>podle tabule</a:t>
            </a:r>
          </a:p>
          <a:p>
            <a:pPr>
              <a:lnSpc>
                <a:spcPct val="150000"/>
              </a:lnSpc>
            </a:pPr>
            <a:r>
              <a:rPr lang="cs-CZ" smtClean="0"/>
              <a:t>    a vyhodnotí</a:t>
            </a:r>
            <a:r>
              <a:rPr lang="cs-CZ" dirty="0" smtClean="0"/>
              <a:t>, jak </a:t>
            </a:r>
            <a:r>
              <a:rPr lang="cs-CZ" smtClean="0"/>
              <a:t>pracovali</a:t>
            </a:r>
            <a:r>
              <a:rPr lang="cs-CZ" smtClean="0"/>
              <a:t>.</a:t>
            </a:r>
          </a:p>
          <a:p>
            <a:pPr>
              <a:lnSpc>
                <a:spcPct val="150000"/>
              </a:lnSpc>
            </a:pPr>
            <a:endParaRPr lang="cs-CZ" smtClean="0"/>
          </a:p>
          <a:p>
            <a:pPr>
              <a:lnSpc>
                <a:spcPct val="150000"/>
              </a:lnSpc>
            </a:pPr>
            <a:r>
              <a:rPr lang="cs-CZ" smtClean="0"/>
              <a:t>Inovace:Materiál slouží k procvičení paměti  a  k aktivní kontrole            s využitím interaktivní tabule.</a:t>
            </a:r>
            <a:endParaRPr lang="cs-CZ" smtClean="0"/>
          </a:p>
          <a:p>
            <a:pPr>
              <a:lnSpc>
                <a:spcPct val="150000"/>
              </a:lnSpc>
            </a:pPr>
            <a:r>
              <a:rPr lang="cs-CZ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0418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47864" y="1124744"/>
            <a:ext cx="5124404" cy="3401568"/>
          </a:xfrm>
        </p:spPr>
        <p:txBody>
          <a:bodyPr/>
          <a:lstStyle/>
          <a:p>
            <a:r>
              <a:rPr lang="cs-CZ" smtClean="0"/>
              <a:t>Sportujeme</a:t>
            </a:r>
            <a:r>
              <a:rPr lang="cs-CZ" smtClean="0"/>
              <a:t/>
            </a:r>
            <a:br>
              <a:rPr lang="cs-CZ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anglický jazyk </a:t>
            </a:r>
            <a:r>
              <a:rPr lang="cs-CZ" smtClean="0"/>
              <a:t>pro 4.ročník</a:t>
            </a:r>
            <a:br>
              <a:rPr lang="cs-CZ" smtClean="0"/>
            </a:br>
            <a:r>
              <a:rPr lang="cs-CZ" sz="2400" smtClean="0"/>
              <a:t>mgr.Olga Kolářová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92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Obsah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Testík na slovíčka-slovesa</a:t>
            </a:r>
          </a:p>
          <a:p>
            <a:endParaRPr lang="cs-CZ" dirty="0" smtClean="0"/>
          </a:p>
          <a:p>
            <a:r>
              <a:rPr lang="cs-CZ" dirty="0" smtClean="0"/>
              <a:t>Řešení </a:t>
            </a:r>
            <a:r>
              <a:rPr lang="cs-CZ" smtClean="0"/>
              <a:t>a kontrola</a:t>
            </a:r>
          </a:p>
          <a:p>
            <a:endParaRPr lang="cs-CZ" dirty="0" smtClean="0"/>
          </a:p>
          <a:p>
            <a:r>
              <a:rPr lang="cs-CZ" smtClean="0"/>
              <a:t>Hodnocení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28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836712"/>
            <a:ext cx="7999306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Testík-slovesa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Přelož: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1.plavat                                 6.hrát basketbal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2.potápět se                           7.lyžovat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3.běhat                                  8.bruslit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4.hrát fotbal                          9.jezdit na kole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5.on umí                               10.on neumí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481849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Pro šikulky úkol navíc:</a:t>
            </a:r>
          </a:p>
          <a:p>
            <a:endParaRPr lang="cs-CZ" sz="2800" dirty="0"/>
          </a:p>
          <a:p>
            <a:r>
              <a:rPr lang="cs-CZ" sz="2800" dirty="0" smtClean="0"/>
              <a:t>Vymyslíš další slovesa? Napiš je.</a:t>
            </a:r>
            <a:endParaRPr lang="cs-CZ" sz="2800" dirty="0"/>
          </a:p>
        </p:txBody>
      </p:sp>
      <p:pic>
        <p:nvPicPr>
          <p:cNvPr id="1026" name="Picture 2" descr="C:\Users\Kolářová\AppData\Local\Microsoft\Windows\Temporary Internet Files\Content.IE5\DE4CGPLA\MC900212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780" y="4703653"/>
            <a:ext cx="1337767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AM1I8PN9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808" y="260648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1012168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Zkontroluj si:</a:t>
            </a:r>
            <a:endParaRPr lang="cs-CZ" sz="2800" dirty="0">
              <a:solidFill>
                <a:srgbClr val="00B050"/>
              </a:solidFill>
            </a:endParaRPr>
          </a:p>
          <a:p>
            <a:endParaRPr lang="cs-CZ" sz="2800" dirty="0" smtClean="0"/>
          </a:p>
          <a:p>
            <a:r>
              <a:rPr lang="cs-CZ" sz="2800" dirty="0" smtClean="0"/>
              <a:t>1.swim                           6.play basketball</a:t>
            </a:r>
          </a:p>
          <a:p>
            <a:r>
              <a:rPr lang="cs-CZ" sz="2800" dirty="0" smtClean="0"/>
              <a:t>2.dive                             7.ski</a:t>
            </a:r>
          </a:p>
          <a:p>
            <a:r>
              <a:rPr lang="cs-CZ" sz="2800" dirty="0" smtClean="0"/>
              <a:t>3.run                               8.skate</a:t>
            </a:r>
          </a:p>
          <a:p>
            <a:r>
              <a:rPr lang="cs-CZ" sz="2800" dirty="0" smtClean="0"/>
              <a:t>4.play football                 9.ride a bike</a:t>
            </a:r>
          </a:p>
          <a:p>
            <a:r>
              <a:rPr lang="cs-CZ" sz="2800" dirty="0" smtClean="0"/>
              <a:t>5.he can                          10.he can´t                                   </a:t>
            </a:r>
            <a:endParaRPr lang="cs-CZ" sz="2800" dirty="0"/>
          </a:p>
        </p:txBody>
      </p:sp>
      <p:pic>
        <p:nvPicPr>
          <p:cNvPr id="2050" name="Picture 2" descr="C:\Users\Kolářová\AppData\Local\Microsoft\Windows\Temporary Internet Files\Content.IE5\K0O7W0UI\MC900434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55" y="5190235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AM1I8PN9\MC900433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72679"/>
            <a:ext cx="2132236" cy="213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005064"/>
            <a:ext cx="828662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Hodnocení:</a:t>
            </a:r>
          </a:p>
          <a:p>
            <a:r>
              <a:rPr lang="cs-CZ" sz="2400" dirty="0" smtClean="0"/>
              <a:t>Za každé správné slovo máš bod + máš body za další slovesa    </a:t>
            </a:r>
          </a:p>
          <a:p>
            <a:endParaRPr lang="cs-CZ" sz="2400" dirty="0"/>
          </a:p>
          <a:p>
            <a:r>
              <a:rPr lang="cs-CZ" sz="2400" dirty="0" smtClean="0"/>
              <a:t>Víc než 9 bodů           8 až 5 bodů                méně než 5 bodů          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78805" y="5636279"/>
            <a:ext cx="15760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OK!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64477" y="1268760"/>
            <a:ext cx="6984776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57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3861378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/>
              <a:t>Zdroje:</a:t>
            </a:r>
          </a:p>
          <a:p>
            <a:endParaRPr lang="cs-CZ"/>
          </a:p>
          <a:p>
            <a:endParaRPr lang="cs-CZ" smtClean="0"/>
          </a:p>
          <a:p>
            <a:r>
              <a:rPr lang="cs-CZ" sz="2400" smtClean="0"/>
              <a:t>Ilustrace: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smtClean="0">
                <a:hlinkClick r:id="rId2"/>
              </a:rPr>
              <a:t>www.office.microsoft.com</a:t>
            </a:r>
            <a:endParaRPr lang="cs-CZ" sz="2400" smtClean="0"/>
          </a:p>
          <a:p>
            <a:endParaRPr lang="cs-CZ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0763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98</TotalTime>
  <Words>150</Words>
  <Application>Microsoft Office PowerPoint</Application>
  <PresentationFormat>Předvádění na obrazovce (4:3)</PresentationFormat>
  <Paragraphs>58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Bohatý</vt:lpstr>
      <vt:lpstr>Motiv systému Office</vt:lpstr>
      <vt:lpstr>Prezentace aplikace PowerPoint</vt:lpstr>
      <vt:lpstr>Prezentace aplikace PowerPoint</vt:lpstr>
      <vt:lpstr>Sportujeme  anglický jazyk pro 4.ročník mgr.Olga Kolářová</vt:lpstr>
      <vt:lpstr>Obsah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23</cp:revision>
  <dcterms:created xsi:type="dcterms:W3CDTF">2011-09-24T22:45:37Z</dcterms:created>
  <dcterms:modified xsi:type="dcterms:W3CDTF">2011-11-09T16:25:00Z</dcterms:modified>
</cp:coreProperties>
</file>