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34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000C94-BBD5-43BA-B6B4-277C75D24E80}" type="datetimeFigureOut">
              <a:rPr lang="cs-CZ" smtClean="0"/>
              <a:t>3.1.2013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3DE282-7B34-4BC8-BF25-8C162CAFBC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52711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3DE282-7B34-4BC8-BF25-8C162CAFBCEC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56913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6428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62715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14493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65125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1672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7369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0412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6233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2087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07382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7229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0B7D5-8AB3-4E2B-8F6E-19D0CDD954B3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488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606" y="54868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6054781"/>
              </p:ext>
            </p:extLst>
          </p:nvPr>
        </p:nvGraphicFramePr>
        <p:xfrm>
          <a:off x="611560" y="2276870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/>
                        <a:t>Název</a:t>
                      </a:r>
                      <a:r>
                        <a:rPr lang="cs-CZ" sz="2400" b="1" baseline="0" dirty="0" smtClean="0"/>
                        <a:t> školy: </a:t>
                      </a:r>
                      <a:r>
                        <a:rPr lang="cs-CZ" sz="2400" baseline="0" dirty="0" smtClean="0"/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Autor: </a:t>
                      </a:r>
                      <a:r>
                        <a:rPr lang="cs-CZ" sz="2400" dirty="0" smtClean="0"/>
                        <a:t>Mgr. Dana</a:t>
                      </a:r>
                      <a:r>
                        <a:rPr lang="cs-CZ" sz="2400" baseline="0" dirty="0" smtClean="0"/>
                        <a:t> Bednářová</a:t>
                      </a:r>
                    </a:p>
                    <a:p>
                      <a:r>
                        <a:rPr lang="cs-CZ" sz="2400" b="1" baseline="0" dirty="0" smtClean="0"/>
                        <a:t>Datum</a:t>
                      </a:r>
                      <a:r>
                        <a:rPr lang="cs-CZ" sz="2400" b="1" baseline="0" dirty="0" smtClean="0"/>
                        <a:t>: </a:t>
                      </a:r>
                      <a:r>
                        <a:rPr lang="cs-CZ" sz="2400" b="0" baseline="0" dirty="0" smtClean="0"/>
                        <a:t>13.12.2012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Název: </a:t>
                      </a:r>
                      <a:r>
                        <a:rPr lang="cs-CZ" sz="2400" dirty="0" smtClean="0"/>
                        <a:t>VY_32_INOVACE_20_</a:t>
                      </a:r>
                      <a:r>
                        <a:rPr lang="cs-CZ" sz="2400" baseline="0" dirty="0" smtClean="0"/>
                        <a:t>Český </a:t>
                      </a:r>
                      <a:r>
                        <a:rPr lang="cs-CZ" sz="2400" baseline="0" dirty="0" smtClean="0"/>
                        <a:t>jazyk</a:t>
                      </a:r>
                      <a:endParaRPr lang="cs-CZ" sz="2400" dirty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Téma: </a:t>
                      </a:r>
                      <a:r>
                        <a:rPr lang="cs-CZ" sz="2400" b="0" dirty="0" smtClean="0"/>
                        <a:t>Čtení</a:t>
                      </a:r>
                      <a:r>
                        <a:rPr lang="cs-CZ" sz="2400" b="0" baseline="0" dirty="0" smtClean="0"/>
                        <a:t> s porozuměním: Cvičení ke Slabikáři 3</a:t>
                      </a:r>
                      <a:endParaRPr lang="cs-CZ" sz="2400" baseline="0" dirty="0" smtClean="0"/>
                    </a:p>
                    <a:p>
                      <a:r>
                        <a:rPr lang="cs-CZ" sz="2400" b="1" baseline="0" dirty="0" smtClean="0"/>
                        <a:t>Ročník</a:t>
                      </a:r>
                      <a:r>
                        <a:rPr lang="cs-CZ" sz="2400" b="1" baseline="0" dirty="0" smtClean="0"/>
                        <a:t>: </a:t>
                      </a:r>
                      <a:r>
                        <a:rPr lang="cs-CZ" sz="2400" b="0" baseline="0" dirty="0" smtClean="0"/>
                        <a:t>1</a:t>
                      </a:r>
                      <a:r>
                        <a:rPr lang="cs-CZ" sz="2400" b="0" baseline="0" dirty="0" smtClean="0"/>
                        <a:t>.</a:t>
                      </a:r>
                      <a:endParaRPr lang="cs-CZ" sz="2400" b="0" baseline="0" dirty="0" smtClean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Číslo projektu: </a:t>
                      </a:r>
                      <a:r>
                        <a:rPr lang="cs-CZ" sz="2400" b="0" dirty="0" smtClean="0"/>
                        <a:t>CZ.1.07/1.4.00/21.2979</a:t>
                      </a:r>
                      <a:endParaRPr lang="cs-CZ" sz="24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405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Přečti slova. Tvoř se slovy věty.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380764" y="1484784"/>
            <a:ext cx="8229600" cy="452596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sz="4400" dirty="0" smtClean="0"/>
              <a:t>   mám                                 Lup</a:t>
            </a:r>
          </a:p>
          <a:p>
            <a:pPr marL="0" indent="0">
              <a:buNone/>
            </a:pPr>
            <a:r>
              <a:rPr lang="cs-CZ" sz="4400" dirty="0"/>
              <a:t> </a:t>
            </a:r>
            <a:r>
              <a:rPr lang="cs-CZ" sz="4400" dirty="0" smtClean="0"/>
              <a:t>  pil                                      jel</a:t>
            </a:r>
          </a:p>
          <a:p>
            <a:pPr marL="0" indent="0">
              <a:buNone/>
            </a:pPr>
            <a:r>
              <a:rPr lang="cs-CZ" sz="4400" dirty="0"/>
              <a:t> </a:t>
            </a:r>
            <a:r>
              <a:rPr lang="cs-CZ" sz="4400" dirty="0" smtClean="0"/>
              <a:t>  sám                                   sel</a:t>
            </a:r>
          </a:p>
          <a:p>
            <a:pPr marL="0" indent="0">
              <a:buNone/>
            </a:pPr>
            <a:r>
              <a:rPr lang="cs-CZ" sz="4400" dirty="0"/>
              <a:t> </a:t>
            </a:r>
            <a:r>
              <a:rPr lang="cs-CZ" sz="4400" dirty="0" smtClean="0"/>
              <a:t>  lil                                       Sam</a:t>
            </a:r>
          </a:p>
          <a:p>
            <a:pPr marL="0" indent="0">
              <a:buNone/>
            </a:pPr>
            <a:r>
              <a:rPr lang="cs-CZ" sz="4400" dirty="0"/>
              <a:t> </a:t>
            </a:r>
            <a:r>
              <a:rPr lang="cs-CZ" sz="4400" dirty="0" smtClean="0"/>
              <a:t>  sem                                   sál</a:t>
            </a:r>
          </a:p>
          <a:p>
            <a:pPr marL="0" indent="0">
              <a:buNone/>
            </a:pPr>
            <a:r>
              <a:rPr lang="cs-CZ" sz="4400" dirty="0"/>
              <a:t> </a:t>
            </a:r>
            <a:r>
              <a:rPr lang="cs-CZ" sz="4400" dirty="0" smtClean="0"/>
              <a:t>  Lap                                    lem</a:t>
            </a:r>
          </a:p>
          <a:p>
            <a:pPr marL="0" indent="0">
              <a:buNone/>
            </a:pPr>
            <a:r>
              <a:rPr lang="cs-CZ" sz="4400" dirty="0"/>
              <a:t> </a:t>
            </a:r>
            <a:r>
              <a:rPr lang="cs-CZ" sz="4400" dirty="0" smtClean="0"/>
              <a:t>  tam                                    lom</a:t>
            </a:r>
          </a:p>
          <a:p>
            <a:pPr marL="0" indent="0">
              <a:buNone/>
            </a:pPr>
            <a:r>
              <a:rPr lang="cs-CZ" sz="4400" dirty="0"/>
              <a:t> </a:t>
            </a:r>
            <a:r>
              <a:rPr lang="cs-CZ" sz="4400" dirty="0" smtClean="0"/>
              <a:t>  můj                                    sůl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7" name="Picture 3" descr="C:\Users\pc\AppData\Local\Microsoft\Windows\Temporary Internet Files\Content.IE5\UIFOX6ZY\MP90044481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1694" y="1700808"/>
            <a:ext cx="2030226" cy="2663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c\AppData\Local\Microsoft\Windows\Temporary Internet Files\Content.IE5\RU38LT5E\MC90038937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1555" y="4331999"/>
            <a:ext cx="2033166" cy="2167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pc\AppData\Local\Microsoft\Windows\Temporary Internet Files\Content.IE5\K0ZB2X64\MP900439361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578271"/>
            <a:ext cx="3045755" cy="2030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435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00B050"/>
                </a:solidFill>
              </a:rPr>
              <a:t>Která slabika do slova nepatří.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           SY                      LA                       MY</a:t>
            </a:r>
          </a:p>
          <a:p>
            <a:pPr marL="0" indent="0">
              <a:buNone/>
            </a:pPr>
            <a:r>
              <a:rPr lang="cs-CZ" dirty="0" smtClean="0"/>
              <a:t>    LE                      SÁ                        JÁ</a:t>
            </a:r>
          </a:p>
          <a:p>
            <a:pPr marL="0" indent="0">
              <a:buNone/>
            </a:pPr>
            <a:r>
              <a:rPr lang="cs-CZ" dirty="0" smtClean="0"/>
              <a:t>             MO                   LY                        TA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 PY                      JU                        LY</a:t>
            </a:r>
          </a:p>
          <a:p>
            <a:pPr marL="0" indent="0">
              <a:buNone/>
            </a:pPr>
            <a:r>
              <a:rPr lang="cs-CZ" dirty="0" smtClean="0"/>
              <a:t>     LÍ                       LU                         PI</a:t>
            </a:r>
          </a:p>
          <a:p>
            <a:pPr marL="0" indent="0">
              <a:buNone/>
            </a:pPr>
            <a:r>
              <a:rPr lang="cs-CZ" dirty="0" smtClean="0"/>
              <a:t>             SO                      PY                       ME</a:t>
            </a:r>
          </a:p>
        </p:txBody>
      </p:sp>
      <p:cxnSp>
        <p:nvCxnSpPr>
          <p:cNvPr id="7" name="Přímá spojnice se šipkou 6"/>
          <p:cNvCxnSpPr/>
          <p:nvPr/>
        </p:nvCxnSpPr>
        <p:spPr>
          <a:xfrm>
            <a:off x="1115616" y="2623325"/>
            <a:ext cx="627793" cy="67322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 flipV="1">
            <a:off x="6408204" y="1988840"/>
            <a:ext cx="457200" cy="48547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6084168" y="2708920"/>
            <a:ext cx="648072" cy="41846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>
            <a:off x="3542184" y="2623325"/>
            <a:ext cx="557275" cy="50405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1286209" y="5038328"/>
            <a:ext cx="457200" cy="4572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3" name="Zástupný symbol pro obsah 4"/>
          <p:cNvSpPr txBox="1">
            <a:spLocks/>
          </p:cNvSpPr>
          <p:nvPr/>
        </p:nvSpPr>
        <p:spPr>
          <a:xfrm>
            <a:off x="467544" y="16317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cs-CZ" dirty="0" smtClean="0"/>
              <a:t>             SY                      LA                       MY</a:t>
            </a:r>
          </a:p>
          <a:p>
            <a:pPr marL="0" indent="0">
              <a:buFont typeface="Arial" pitchFamily="34" charset="0"/>
              <a:buNone/>
            </a:pPr>
            <a:r>
              <a:rPr lang="cs-CZ" dirty="0" smtClean="0"/>
              <a:t>    LE                      SÁ                        JÁ</a:t>
            </a:r>
          </a:p>
          <a:p>
            <a:pPr marL="0" indent="0">
              <a:buFont typeface="Arial" pitchFamily="34" charset="0"/>
              <a:buNone/>
            </a:pPr>
            <a:r>
              <a:rPr lang="cs-CZ" dirty="0" smtClean="0"/>
              <a:t>             MO                   LY                        TA</a:t>
            </a:r>
          </a:p>
          <a:p>
            <a:pPr marL="0" indent="0">
              <a:buFont typeface="Arial" pitchFamily="34" charset="0"/>
              <a:buNone/>
            </a:pPr>
            <a:endParaRPr lang="cs-CZ" dirty="0" smtClean="0"/>
          </a:p>
          <a:p>
            <a:pPr marL="0" indent="0">
              <a:buFont typeface="Arial" pitchFamily="34" charset="0"/>
              <a:buNone/>
            </a:pPr>
            <a:r>
              <a:rPr lang="cs-CZ" dirty="0" smtClean="0"/>
              <a:t>             PY                      JU                        LY</a:t>
            </a:r>
          </a:p>
          <a:p>
            <a:pPr marL="0" indent="0">
              <a:buFont typeface="Arial" pitchFamily="34" charset="0"/>
              <a:buNone/>
            </a:pPr>
            <a:r>
              <a:rPr lang="cs-CZ" dirty="0" smtClean="0"/>
              <a:t>     LÍ                       LU                         PI</a:t>
            </a:r>
          </a:p>
          <a:p>
            <a:pPr marL="0" indent="0">
              <a:buFont typeface="Arial" pitchFamily="34" charset="0"/>
              <a:buNone/>
            </a:pPr>
            <a:r>
              <a:rPr lang="cs-CZ" dirty="0" smtClean="0"/>
              <a:t>             SO                      PY                       ME</a:t>
            </a:r>
          </a:p>
        </p:txBody>
      </p:sp>
      <p:cxnSp>
        <p:nvCxnSpPr>
          <p:cNvPr id="24" name="Přímá spojnice se šipkou 23"/>
          <p:cNvCxnSpPr/>
          <p:nvPr/>
        </p:nvCxnSpPr>
        <p:spPr>
          <a:xfrm>
            <a:off x="3707904" y="5038328"/>
            <a:ext cx="529921" cy="4572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/>
          <p:nvPr/>
        </p:nvCxnSpPr>
        <p:spPr>
          <a:xfrm>
            <a:off x="6275040" y="4906772"/>
            <a:ext cx="457200" cy="58875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0" name="Přímá spojnice se šipkou 29"/>
          <p:cNvCxnSpPr/>
          <p:nvPr/>
        </p:nvCxnSpPr>
        <p:spPr>
          <a:xfrm flipV="1">
            <a:off x="1286209" y="4323184"/>
            <a:ext cx="743807" cy="4572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1" name="Přímá spojnice se šipkou 30"/>
          <p:cNvCxnSpPr/>
          <p:nvPr/>
        </p:nvCxnSpPr>
        <p:spPr>
          <a:xfrm flipV="1">
            <a:off x="1259632" y="1988840"/>
            <a:ext cx="648072" cy="50405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2" name="Přímá spojnice se šipkou 31"/>
          <p:cNvCxnSpPr/>
          <p:nvPr/>
        </p:nvCxnSpPr>
        <p:spPr>
          <a:xfrm flipV="1">
            <a:off x="3707904" y="1988840"/>
            <a:ext cx="576064" cy="50405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3" name="Přímá spojnice se šipkou 32"/>
          <p:cNvCxnSpPr/>
          <p:nvPr/>
        </p:nvCxnSpPr>
        <p:spPr>
          <a:xfrm flipV="1">
            <a:off x="6503640" y="4323184"/>
            <a:ext cx="505513" cy="4572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4" name="Přímá spojnice se šipkou 33"/>
          <p:cNvCxnSpPr/>
          <p:nvPr/>
        </p:nvCxnSpPr>
        <p:spPr>
          <a:xfrm flipV="1">
            <a:off x="3820821" y="4323184"/>
            <a:ext cx="609243" cy="4572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36675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Najdi slovo.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sz="2400" dirty="0" smtClean="0">
                <a:solidFill>
                  <a:srgbClr val="C00000"/>
                </a:solidFill>
              </a:rPr>
              <a:t>LESYUPEPYJÁMY</a:t>
            </a:r>
          </a:p>
          <a:p>
            <a:pPr marL="0" indent="0">
              <a:buNone/>
            </a:pPr>
            <a:endParaRPr lang="cs-CZ" sz="2400" dirty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cs-CZ" sz="2400" dirty="0" smtClean="0">
                <a:solidFill>
                  <a:srgbClr val="00B050"/>
                </a:solidFill>
              </a:rPr>
              <a:t>    UEMYLUPYUTETY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    SÁLYUOTYPILY</a:t>
            </a:r>
            <a:endParaRPr lang="cs-CZ" dirty="0"/>
          </a:p>
        </p:txBody>
      </p:sp>
      <p:pic>
        <p:nvPicPr>
          <p:cNvPr id="1026" name="Picture 2" descr="C:\Users\Uzivatel\AppData\Local\Microsoft\Windows\Temporary Internet Files\Content.IE5\7QDAA0T0\MP90040753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980728"/>
            <a:ext cx="2339751" cy="1559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zivatel\AppData\Local\Microsoft\Windows\Temporary Internet Files\Content.IE5\CKKU6VGG\MC900442125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501008"/>
            <a:ext cx="1780798" cy="1733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Uzivatel\AppData\Local\Microsoft\Windows\Temporary Internet Files\Content.IE5\M2OFMAGO\MC900441280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6764" y="4742052"/>
            <a:ext cx="1984186" cy="1984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0566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Řešení.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sz="2400" dirty="0" smtClean="0">
                <a:solidFill>
                  <a:srgbClr val="C00000"/>
                </a:solidFill>
              </a:rPr>
              <a:t>LESY  U PEPY  JÁMY</a:t>
            </a:r>
          </a:p>
          <a:p>
            <a:pPr marL="0" indent="0">
              <a:buNone/>
            </a:pPr>
            <a:endParaRPr lang="cs-CZ" sz="2400" dirty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cs-CZ" sz="2400" dirty="0" smtClean="0">
                <a:solidFill>
                  <a:srgbClr val="00B050"/>
                </a:solidFill>
              </a:rPr>
              <a:t>    U EMY  LUPY  U TETY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    SÁLY  U OTY  PILY</a:t>
            </a:r>
            <a:endParaRPr lang="cs-CZ" dirty="0"/>
          </a:p>
        </p:txBody>
      </p:sp>
      <p:pic>
        <p:nvPicPr>
          <p:cNvPr id="1026" name="Picture 2" descr="C:\Users\Uzivatel\AppData\Local\Microsoft\Windows\Temporary Internet Files\Content.IE5\7QDAA0T0\MP90040753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980728"/>
            <a:ext cx="2339751" cy="1559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zivatel\AppData\Local\Microsoft\Windows\Temporary Internet Files\Content.IE5\CKKU6VGG\MC900442125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501008"/>
            <a:ext cx="1780798" cy="1733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Uzivatel\AppData\Local\Microsoft\Windows\Temporary Internet Files\Content.IE5\M2OFMAGO\MC900441280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6764" y="4742052"/>
            <a:ext cx="1984186" cy="1984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4345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Vymýšlejte další slova.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 descr="C:\Users\Uzivatel\AppData\Local\Microsoft\Windows\Temporary Internet Files\Content.IE5\AQ26FH4L\MC90043316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645024"/>
            <a:ext cx="1091853" cy="1091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 3"/>
          <p:cNvSpPr/>
          <p:nvPr/>
        </p:nvSpPr>
        <p:spPr>
          <a:xfrm rot="960807">
            <a:off x="1722951" y="3913647"/>
            <a:ext cx="1440160" cy="758389"/>
          </a:xfrm>
          <a:prstGeom prst="ellipse">
            <a:avLst/>
          </a:prstGeom>
          <a:ln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pase</a:t>
            </a:r>
            <a:endParaRPr lang="cs-CZ" dirty="0"/>
          </a:p>
        </p:txBody>
      </p:sp>
      <p:sp>
        <p:nvSpPr>
          <p:cNvPr id="6" name="Ovál 5"/>
          <p:cNvSpPr/>
          <p:nvPr/>
        </p:nvSpPr>
        <p:spPr>
          <a:xfrm rot="20834240">
            <a:off x="2947386" y="3801893"/>
            <a:ext cx="1497327" cy="689779"/>
          </a:xfrm>
          <a:prstGeom prst="ellipse">
            <a:avLst/>
          </a:prstGeom>
          <a:ln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sele</a:t>
            </a:r>
            <a:endParaRPr lang="cs-CZ" dirty="0"/>
          </a:p>
        </p:txBody>
      </p:sp>
      <p:sp>
        <p:nvSpPr>
          <p:cNvPr id="7" name="Ovál 6"/>
          <p:cNvSpPr/>
          <p:nvPr/>
        </p:nvSpPr>
        <p:spPr>
          <a:xfrm rot="19552194">
            <a:off x="7373142" y="2637778"/>
            <a:ext cx="1584176" cy="769099"/>
          </a:xfrm>
          <a:prstGeom prst="ellipse">
            <a:avLst/>
          </a:prstGeom>
          <a:ln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9" name="Ovál 8"/>
          <p:cNvSpPr/>
          <p:nvPr/>
        </p:nvSpPr>
        <p:spPr>
          <a:xfrm rot="1818193">
            <a:off x="7473906" y="1708972"/>
            <a:ext cx="1382650" cy="770384"/>
          </a:xfrm>
          <a:prstGeom prst="ellipse">
            <a:avLst/>
          </a:prstGeom>
          <a:ln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/>
              <a:t>?</a:t>
            </a:r>
          </a:p>
        </p:txBody>
      </p:sp>
      <p:sp>
        <p:nvSpPr>
          <p:cNvPr id="10" name="Ovál 9"/>
          <p:cNvSpPr/>
          <p:nvPr/>
        </p:nvSpPr>
        <p:spPr>
          <a:xfrm rot="20746867">
            <a:off x="4188167" y="3307973"/>
            <a:ext cx="1535961" cy="674102"/>
          </a:xfrm>
          <a:prstGeom prst="ellipse">
            <a:avLst/>
          </a:prstGeom>
          <a:ln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lepí</a:t>
            </a:r>
            <a:endParaRPr lang="cs-CZ" dirty="0"/>
          </a:p>
        </p:txBody>
      </p:sp>
      <p:sp>
        <p:nvSpPr>
          <p:cNvPr id="11" name="Ovál 10"/>
          <p:cNvSpPr/>
          <p:nvPr/>
        </p:nvSpPr>
        <p:spPr>
          <a:xfrm rot="1487595">
            <a:off x="5364088" y="3411948"/>
            <a:ext cx="1440160" cy="579709"/>
          </a:xfrm>
          <a:prstGeom prst="ellipse">
            <a:avLst/>
          </a:prstGeom>
          <a:ln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pípá</a:t>
            </a:r>
            <a:endParaRPr lang="cs-CZ" dirty="0"/>
          </a:p>
        </p:txBody>
      </p:sp>
      <p:sp>
        <p:nvSpPr>
          <p:cNvPr id="12" name="Ovál 11"/>
          <p:cNvSpPr/>
          <p:nvPr/>
        </p:nvSpPr>
        <p:spPr>
          <a:xfrm rot="20682255">
            <a:off x="6660232" y="3447587"/>
            <a:ext cx="1440160" cy="684956"/>
          </a:xfrm>
          <a:prstGeom prst="ellipse">
            <a:avLst/>
          </a:prstGeom>
          <a:ln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9814064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 </a:t>
            </a:r>
          </a:p>
          <a:p>
            <a:pPr marL="0" indent="0">
              <a:buNone/>
            </a:pPr>
            <a:r>
              <a:rPr lang="cs-CZ" dirty="0" smtClean="0"/>
              <a:t>Zdroj:</a:t>
            </a:r>
          </a:p>
          <a:p>
            <a:pPr marL="0" indent="0">
              <a:buNone/>
            </a:pPr>
            <a:r>
              <a:rPr lang="cs-CZ" dirty="0" smtClean="0"/>
              <a:t>Vlastní tvorba.</a:t>
            </a:r>
          </a:p>
          <a:p>
            <a:pPr marL="0" indent="0">
              <a:buNone/>
            </a:pPr>
            <a:r>
              <a:rPr lang="cs-CZ" dirty="0" smtClean="0">
                <a:hlinkClick r:id="rId2"/>
              </a:rPr>
              <a:t>www.office.microsoft.com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Anotace: </a:t>
            </a:r>
            <a:endParaRPr lang="cs-CZ" dirty="0" smtClean="0"/>
          </a:p>
          <a:p>
            <a:pPr marL="0" indent="0">
              <a:buNone/>
            </a:pPr>
            <a:r>
              <a:rPr lang="cs-CZ" smtClean="0"/>
              <a:t>Čtení </a:t>
            </a:r>
            <a:r>
              <a:rPr lang="cs-CZ" smtClean="0"/>
              <a:t>s </a:t>
            </a:r>
            <a:r>
              <a:rPr lang="cs-CZ" smtClean="0"/>
              <a:t>porozuměním.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330029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696</TotalTime>
  <Words>191</Words>
  <Application>Microsoft Office PowerPoint</Application>
  <PresentationFormat>Předvádění na obrazovce (4:3)</PresentationFormat>
  <Paragraphs>66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Přečti slova. Tvoř se slovy věty.</vt:lpstr>
      <vt:lpstr>Která slabika do slova nepatří.</vt:lpstr>
      <vt:lpstr>Najdi slovo.</vt:lpstr>
      <vt:lpstr>Řešení.</vt:lpstr>
      <vt:lpstr>Vymýšlejte další slova.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Autor:</dc:title>
  <dc:creator>NB</dc:creator>
  <cp:lastModifiedBy>Vesna202261</cp:lastModifiedBy>
  <cp:revision>82</cp:revision>
  <dcterms:created xsi:type="dcterms:W3CDTF">2011-12-27T20:15:32Z</dcterms:created>
  <dcterms:modified xsi:type="dcterms:W3CDTF">2013-01-03T08:21:39Z</dcterms:modified>
</cp:coreProperties>
</file>