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D0D0D"/>
    <a:srgbClr val="99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1D6A570-8408-4275-B260-71899167032F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5529F287-A51E-4BF2-A457-A53C7AF61F8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D6A570-8408-4275-B260-71899167032F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9F287-A51E-4BF2-A457-A53C7AF61F8C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1D6A570-8408-4275-B260-71899167032F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9F287-A51E-4BF2-A457-A53C7AF61F8C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D6A570-8408-4275-B260-71899167032F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9F287-A51E-4BF2-A457-A53C7AF61F8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D6A570-8408-4275-B260-71899167032F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9F287-A51E-4BF2-A457-A53C7AF61F8C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D6A570-8408-4275-B260-71899167032F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9F287-A51E-4BF2-A457-A53C7AF61F8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D6A570-8408-4275-B260-71899167032F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9F287-A51E-4BF2-A457-A53C7AF61F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1D6A570-8408-4275-B260-71899167032F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9F287-A51E-4BF2-A457-A53C7AF61F8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1D6A570-8408-4275-B260-71899167032F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9F287-A51E-4BF2-A457-A53C7AF61F8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D6A570-8408-4275-B260-71899167032F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9F287-A51E-4BF2-A457-A53C7AF61F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D6A570-8408-4275-B260-71899167032F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9F287-A51E-4BF2-A457-A53C7AF61F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31D6A570-8408-4275-B260-71899167032F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5529F287-A51E-4BF2-A457-A53C7AF61F8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 spd="slow">
    <p:pull/>
  </p:transition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13" Type="http://schemas.openxmlformats.org/officeDocument/2006/relationships/image" Target="../media/image16.wmf"/><Relationship Id="rId3" Type="http://schemas.openxmlformats.org/officeDocument/2006/relationships/image" Target="../media/image6.jpeg"/><Relationship Id="rId7" Type="http://schemas.openxmlformats.org/officeDocument/2006/relationships/image" Target="../media/image10.wmf"/><Relationship Id="rId12" Type="http://schemas.openxmlformats.org/officeDocument/2006/relationships/image" Target="../media/image15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11" Type="http://schemas.openxmlformats.org/officeDocument/2006/relationships/image" Target="../media/image14.wmf"/><Relationship Id="rId5" Type="http://schemas.openxmlformats.org/officeDocument/2006/relationships/image" Target="../media/image8.wmf"/><Relationship Id="rId10" Type="http://schemas.openxmlformats.org/officeDocument/2006/relationships/image" Target="../media/image13.wmf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24802" y="142680"/>
            <a:ext cx="8344878" cy="380988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VY_32_INOVACE_11_B_8_sčítání do 3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32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první počítání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254" y="49389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81274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78128196"/>
              </p:ext>
            </p:extLst>
          </p:nvPr>
        </p:nvGraphicFramePr>
        <p:xfrm>
          <a:off x="1187624" y="1423539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Ludmila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Eisová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19. října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29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. října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I.</a:t>
                      </a:r>
                      <a:r>
                        <a:rPr lang="cs-CZ" baseline="0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Matematika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její aplikace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Matematika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První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počítání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Sčítání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do 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Sčítání, plus, rovná se, celkem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1622156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udmila Eisová\AppData\Local\Microsoft\Windows\Temporary Internet Files\Content.IE5\08SUHLCI\MC9004405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3116" y="1047135"/>
            <a:ext cx="998010" cy="1098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udmila Eisová\AppData\Local\Microsoft\Windows\Temporary Internet Files\Content.IE5\MRI1GFC1\MC90044067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930" y="1091380"/>
            <a:ext cx="958474" cy="1076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 descr="C:\Users\Ludmila Eisová\AppData\Local\Microsoft\Windows\Temporary Internet Files\Content.IE5\MRI1GFC1\MC90044067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285" y="4385186"/>
            <a:ext cx="958474" cy="1076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2" descr="C:\Users\Ludmila Eisová\AppData\Local\Microsoft\Windows\Temporary Internet Files\Content.IE5\MRI1GFC1\MC90044067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820" y="1897625"/>
            <a:ext cx="958474" cy="1076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2" descr="C:\Users\Ludmila Eisová\AppData\Local\Microsoft\Windows\Temporary Internet Files\Content.IE5\MRI1GFC1\MC90044067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1872" y="1902543"/>
            <a:ext cx="958474" cy="1076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Ludmila Eisová\AppData\Local\Microsoft\Windows\Temporary Internet Files\Content.IE5\08SUHLCI\MC9004405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9980" y="4326193"/>
            <a:ext cx="998010" cy="1098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Ludmila Eisová\AppData\Local\Microsoft\Windows\Temporary Internet Files\Content.IE5\08SUHLCI\MC9004405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2651" y="1882876"/>
            <a:ext cx="998010" cy="1098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Ludmila Eisová\AppData\Local\Microsoft\Windows\Temporary Internet Files\Content.IE5\08SUHLCI\MC9004405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1696" y="4306530"/>
            <a:ext cx="998010" cy="1098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99018" y="2244664"/>
            <a:ext cx="2820003" cy="1107996"/>
          </a:xfrm>
          <a:prstGeom prst="rect">
            <a:avLst/>
          </a:prstGeom>
          <a:solidFill>
            <a:srgbClr val="92D050"/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 + 1 = _</a:t>
            </a:r>
            <a:endParaRPr lang="cs-CZ" sz="66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33120" y="3085322"/>
            <a:ext cx="2941832" cy="1107996"/>
          </a:xfrm>
          <a:prstGeom prst="rect">
            <a:avLst/>
          </a:prstGeom>
          <a:solidFill>
            <a:srgbClr val="92D050"/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 + 1 = _</a:t>
            </a:r>
            <a:endParaRPr lang="cs-CZ" sz="66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596746" y="5489309"/>
            <a:ext cx="2941832" cy="1107996"/>
          </a:xfrm>
          <a:prstGeom prst="rect">
            <a:avLst/>
          </a:prstGeom>
          <a:solidFill>
            <a:srgbClr val="92D050"/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 + 2 = _</a:t>
            </a:r>
            <a:endParaRPr lang="cs-CZ" sz="66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87794" y="280219"/>
            <a:ext cx="55835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Počítejte, kolik je dětí celkem.</a:t>
            </a:r>
            <a:endParaRPr lang="cs-CZ" sz="3200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349923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000"/>
                            </p:stCondLst>
                            <p:childTnLst>
                              <p:par>
                                <p:cTn id="53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udmila Eisová\AppData\Local\Microsoft\Windows\Temporary Internet Files\Content.IE5\DKFTMRFD\MP9004465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4487" y="634181"/>
            <a:ext cx="1002235" cy="1297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udmila Eisová\AppData\Local\Microsoft\Windows\Temporary Internet Files\Content.IE5\QKKEMLWV\MC900433208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09" t="36559" r="4348"/>
          <a:stretch/>
        </p:blipFill>
        <p:spPr bwMode="auto">
          <a:xfrm>
            <a:off x="280219" y="663677"/>
            <a:ext cx="1032387" cy="1305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71718" y="1020549"/>
            <a:ext cx="1906291" cy="769441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 + 1 = _</a:t>
            </a:r>
            <a:endParaRPr lang="cs-CZ" sz="4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3" name="Picture 5" descr="C:\Users\Ludmila Eisová\AppData\Local\Microsoft\Windows\Temporary Internet Files\Content.IE5\08SUHLCI\MC900428387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652" y="2960805"/>
            <a:ext cx="777414" cy="975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Users\Ludmila Eisová\AppData\Local\Microsoft\Windows\Temporary Internet Files\Content.IE5\6SRWW0T5\MC9000879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580" y="2954593"/>
            <a:ext cx="910272" cy="908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Ludmila Eisová\AppData\Local\Microsoft\Windows\Temporary Internet Files\Content.IE5\08SUHLCI\MC900428387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5730" y="2936224"/>
            <a:ext cx="777414" cy="975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575084" y="3100070"/>
            <a:ext cx="1988044" cy="769441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 + 2 = _</a:t>
            </a:r>
            <a:endParaRPr lang="cs-CZ" sz="4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5" name="Picture 7" descr="C:\Users\Ludmila Eisová\AppData\Local\Microsoft\Windows\Temporary Internet Files\Content.IE5\U85VJK7C\MC90019219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89934" y="5336517"/>
            <a:ext cx="949445" cy="811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C:\Users\Ludmila Eisová\AppData\Local\Microsoft\Windows\Temporary Internet Files\Content.IE5\U85VJK7C\MC90019219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0" y="4734233"/>
            <a:ext cx="935130" cy="799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Ludmila Eisová\AppData\Local\Microsoft\Windows\Temporary Internet Files\Content.IE5\DKFTMRFD\MC90019221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578076" y="4513006"/>
            <a:ext cx="781665" cy="1814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457098" y="5164845"/>
            <a:ext cx="1988044" cy="769441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 + 1 = _</a:t>
            </a:r>
            <a:endParaRPr lang="cs-CZ" sz="4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8" name="Picture 10" descr="C:\Users\Ludmila Eisová\AppData\Local\Microsoft\Windows\Temporary Internet Files\Content.IE5\9367ZOQJ\MC90003408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2438" y="1886119"/>
            <a:ext cx="914400" cy="976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Ludmila Eisová\AppData\Local\Microsoft\Windows\Temporary Internet Files\Content.IE5\MRI1GFC1\MC90035151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017341" y="1939171"/>
            <a:ext cx="890672" cy="905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0" descr="C:\Users\Ludmila Eisová\AppData\Local\Microsoft\Windows\Temporary Internet Files\Content.IE5\9367ZOQJ\MC90003408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5525" y="1769807"/>
            <a:ext cx="889817" cy="950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008473" y="1979192"/>
            <a:ext cx="1988044" cy="769441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 + 1 = _</a:t>
            </a:r>
            <a:endParaRPr lang="cs-CZ" sz="4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60" name="Picture 12" descr="C:\Users\Ludmila Eisová\AppData\Local\Microsoft\Windows\Temporary Internet Files\Content.IE5\U85VJK7C\MC90019229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6903" y="5797811"/>
            <a:ext cx="713471" cy="659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Ludmila Eisová\AppData\Local\Microsoft\Windows\Temporary Internet Files\Content.IE5\A0JQTU53\MC90011138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8258" y="5357582"/>
            <a:ext cx="930077" cy="1345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Ludmila Eisová\AppData\Local\Microsoft\Windows\Temporary Internet Files\Content.IE5\9367ZOQJ\MC90019738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235678" y="3639495"/>
            <a:ext cx="1477562" cy="1305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2" descr="C:\Users\Ludmila Eisová\AppData\Local\Microsoft\Windows\Temporary Internet Files\Content.IE5\U85VJK7C\MC90019229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1252" y="5979708"/>
            <a:ext cx="713471" cy="659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Ludmila Eisová\AppData\Local\Microsoft\Windows\Temporary Internet Files\Content.IE5\MRI1GFC1\MC900192247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395017" y="3908323"/>
            <a:ext cx="860955" cy="984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996234" y="3925980"/>
            <a:ext cx="1906291" cy="769441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 + 1 = _</a:t>
            </a:r>
            <a:endParaRPr lang="cs-CZ" sz="4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911111" y="5858019"/>
            <a:ext cx="1988044" cy="769441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 + 2 = _</a:t>
            </a:r>
            <a:endParaRPr lang="cs-CZ" sz="4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866967" y="309716"/>
            <a:ext cx="370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>
                <a:solidFill>
                  <a:srgbClr val="FF0000"/>
                </a:solidFill>
              </a:rPr>
              <a:t>Vypočítejte příklady.</a:t>
            </a:r>
            <a:endParaRPr lang="cs-CZ" sz="3200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209280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93173" y="604684"/>
            <a:ext cx="2197511" cy="1061884"/>
          </a:xfrm>
          <a:prstGeom prst="rect">
            <a:avLst/>
          </a:prstGeom>
          <a:solidFill>
            <a:srgbClr val="99FF66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nice 3"/>
          <p:cNvCxnSpPr/>
          <p:nvPr/>
        </p:nvCxnSpPr>
        <p:spPr>
          <a:xfrm>
            <a:off x="1762432" y="604685"/>
            <a:ext cx="0" cy="106188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6449960" y="2644878"/>
            <a:ext cx="2197511" cy="1061884"/>
          </a:xfrm>
          <a:prstGeom prst="rect">
            <a:avLst/>
          </a:prstGeom>
          <a:solidFill>
            <a:srgbClr val="99FF66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64887" y="2635044"/>
            <a:ext cx="2197511" cy="1061884"/>
          </a:xfrm>
          <a:prstGeom prst="rect">
            <a:avLst/>
          </a:prstGeom>
          <a:solidFill>
            <a:srgbClr val="99FF66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37417" y="4748983"/>
            <a:ext cx="2197511" cy="1061884"/>
          </a:xfrm>
          <a:prstGeom prst="rect">
            <a:avLst/>
          </a:prstGeom>
          <a:solidFill>
            <a:srgbClr val="99FF66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078361" y="653846"/>
            <a:ext cx="2197511" cy="1061884"/>
          </a:xfrm>
          <a:prstGeom prst="rect">
            <a:avLst/>
          </a:prstGeom>
          <a:solidFill>
            <a:srgbClr val="99FF66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289754" y="4729316"/>
            <a:ext cx="2197511" cy="1061884"/>
          </a:xfrm>
          <a:prstGeom prst="rect">
            <a:avLst/>
          </a:prstGeom>
          <a:solidFill>
            <a:srgbClr val="99FF66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16"/>
          <p:cNvCxnSpPr/>
          <p:nvPr/>
        </p:nvCxnSpPr>
        <p:spPr>
          <a:xfrm>
            <a:off x="6398343" y="4709651"/>
            <a:ext cx="0" cy="106188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7538884" y="2620297"/>
            <a:ext cx="0" cy="106188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853814" y="2654710"/>
            <a:ext cx="0" cy="106188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191865" y="639097"/>
            <a:ext cx="0" cy="106188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816512" y="4744065"/>
            <a:ext cx="0" cy="106188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860905" y="1757968"/>
            <a:ext cx="1906291" cy="769441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 + 1 = _</a:t>
            </a:r>
            <a:endParaRPr lang="cs-CZ" sz="4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890783" y="3793244"/>
            <a:ext cx="1988044" cy="769441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 + 1 = _</a:t>
            </a:r>
            <a:endParaRPr lang="cs-CZ" sz="4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194421" y="1816960"/>
            <a:ext cx="1988044" cy="769441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 + 1 = _</a:t>
            </a:r>
            <a:endParaRPr lang="cs-CZ" sz="4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5541060" y="5882081"/>
            <a:ext cx="1906291" cy="769441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 + 1 = _</a:t>
            </a:r>
            <a:endParaRPr lang="cs-CZ" sz="4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879020" y="5926327"/>
            <a:ext cx="1988044" cy="769441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 + 2 = _</a:t>
            </a:r>
            <a:endParaRPr lang="cs-CZ" sz="4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562064" y="3798160"/>
            <a:ext cx="1988044" cy="769441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 + 2 = _</a:t>
            </a:r>
            <a:endParaRPr lang="cs-CZ" sz="4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9" name="Ovál 28"/>
          <p:cNvSpPr/>
          <p:nvPr/>
        </p:nvSpPr>
        <p:spPr>
          <a:xfrm>
            <a:off x="6710515" y="5117691"/>
            <a:ext cx="309717" cy="309715"/>
          </a:xfrm>
          <a:prstGeom prst="ellipse">
            <a:avLst/>
          </a:prstGeom>
          <a:solidFill>
            <a:srgbClr val="0D0D0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7747818" y="3205317"/>
            <a:ext cx="309717" cy="309715"/>
          </a:xfrm>
          <a:prstGeom prst="ellipse">
            <a:avLst/>
          </a:prstGeom>
          <a:solidFill>
            <a:srgbClr val="0D0D0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6853082" y="3003755"/>
            <a:ext cx="309717" cy="309715"/>
          </a:xfrm>
          <a:prstGeom prst="ellipse">
            <a:avLst/>
          </a:prstGeom>
          <a:solidFill>
            <a:srgbClr val="0D0D0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6563031" y="1032387"/>
            <a:ext cx="309717" cy="309715"/>
          </a:xfrm>
          <a:prstGeom prst="ellipse">
            <a:avLst/>
          </a:prstGeom>
          <a:solidFill>
            <a:srgbClr val="0D0D0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5697792" y="860323"/>
            <a:ext cx="309717" cy="309715"/>
          </a:xfrm>
          <a:prstGeom prst="ellipse">
            <a:avLst/>
          </a:prstGeom>
          <a:solidFill>
            <a:srgbClr val="0D0D0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5275005" y="1233948"/>
            <a:ext cx="309717" cy="309715"/>
          </a:xfrm>
          <a:prstGeom prst="ellipse">
            <a:avLst/>
          </a:prstGeom>
          <a:solidFill>
            <a:srgbClr val="0D0D0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2433482" y="4940710"/>
            <a:ext cx="309717" cy="309715"/>
          </a:xfrm>
          <a:prstGeom prst="ellipse">
            <a:avLst/>
          </a:prstGeom>
          <a:solidFill>
            <a:srgbClr val="0D0D0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2025444" y="5343833"/>
            <a:ext cx="309717" cy="309715"/>
          </a:xfrm>
          <a:prstGeom prst="ellipse">
            <a:avLst/>
          </a:prstGeom>
          <a:solidFill>
            <a:srgbClr val="0D0D0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1189702" y="5157020"/>
            <a:ext cx="309717" cy="309715"/>
          </a:xfrm>
          <a:prstGeom prst="ellipse">
            <a:avLst/>
          </a:prstGeom>
          <a:solidFill>
            <a:srgbClr val="0D0D0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3259392" y="3052917"/>
            <a:ext cx="309717" cy="309715"/>
          </a:xfrm>
          <a:prstGeom prst="ellipse">
            <a:avLst/>
          </a:prstGeom>
          <a:solidFill>
            <a:srgbClr val="0D0D0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2335160" y="2910349"/>
            <a:ext cx="309717" cy="309715"/>
          </a:xfrm>
          <a:prstGeom prst="ellipse">
            <a:avLst/>
          </a:prstGeom>
          <a:solidFill>
            <a:srgbClr val="0D0D0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1986115" y="3210233"/>
            <a:ext cx="309717" cy="309715"/>
          </a:xfrm>
          <a:prstGeom prst="ellipse">
            <a:avLst/>
          </a:prstGeom>
          <a:solidFill>
            <a:srgbClr val="0D0D0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2153263" y="1017640"/>
            <a:ext cx="309717" cy="309715"/>
          </a:xfrm>
          <a:prstGeom prst="ellipse">
            <a:avLst/>
          </a:prstGeom>
          <a:solidFill>
            <a:srgbClr val="0D0D0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1052051" y="993059"/>
            <a:ext cx="309717" cy="309715"/>
          </a:xfrm>
          <a:prstGeom prst="ellipse">
            <a:avLst/>
          </a:prstGeom>
          <a:solidFill>
            <a:srgbClr val="0D0D0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5727289" y="5137355"/>
            <a:ext cx="309717" cy="309715"/>
          </a:xfrm>
          <a:prstGeom prst="ellipse">
            <a:avLst/>
          </a:prstGeom>
          <a:solidFill>
            <a:srgbClr val="0D0D0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8136193" y="2797278"/>
            <a:ext cx="309717" cy="309715"/>
          </a:xfrm>
          <a:prstGeom prst="ellipse">
            <a:avLst/>
          </a:prstGeom>
          <a:solidFill>
            <a:srgbClr val="0D0D0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2920180" y="0"/>
            <a:ext cx="370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>
                <a:solidFill>
                  <a:srgbClr val="FF0000"/>
                </a:solidFill>
              </a:rPr>
              <a:t>Vypočítejte příklady.</a:t>
            </a:r>
            <a:endParaRPr lang="cs-CZ" sz="3200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712171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23528" y="620688"/>
            <a:ext cx="8363272" cy="550547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3. list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–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Výklad – sčítání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do 3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4. list – Procvičovací stránka – sčítání zvířat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5. list –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rocvičovací stránka – sčítání dominových teček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Prezentace obsahuje animaci.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206074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60134" y="796102"/>
            <a:ext cx="212750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Použité zdroje:</a:t>
            </a:r>
          </a:p>
        </p:txBody>
      </p:sp>
      <p:sp>
        <p:nvSpPr>
          <p:cNvPr id="3" name="Obdélník 2"/>
          <p:cNvSpPr/>
          <p:nvPr/>
        </p:nvSpPr>
        <p:spPr>
          <a:xfrm>
            <a:off x="1544184" y="1386037"/>
            <a:ext cx="463139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Otevřená galerie </a:t>
            </a:r>
            <a:r>
              <a:rPr lang="cs-CZ" sz="2400" b="1" smtClean="0"/>
              <a:t>Microsoft Office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81828115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Malé pracoviště, domácnost (SoHo)</Template>
  <TotalTime>227</TotalTime>
  <Words>183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Soho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Martin a Lída</cp:lastModifiedBy>
  <cp:revision>20</cp:revision>
  <dcterms:created xsi:type="dcterms:W3CDTF">2012-10-22T19:07:13Z</dcterms:created>
  <dcterms:modified xsi:type="dcterms:W3CDTF">2013-01-04T16:52:43Z</dcterms:modified>
</cp:coreProperties>
</file>