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C314-E6C2-41F4-93D4-DAFA8A7E2040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BD636-CC68-45B3-B11D-4DAAF7F32B7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  <p:sndAc>
      <p:stSnd>
        <p:snd r:embed="rId13" name="chimes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74320" y="142680"/>
            <a:ext cx="8595360" cy="38098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VY_32_INOVACE_11_B_13_slovní úlohy v oboru do 4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3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první počítání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54" y="49389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0239712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4877729"/>
              </p:ext>
            </p:extLst>
          </p:nvPr>
        </p:nvGraphicFramePr>
        <p:xfrm>
          <a:off x="1187624" y="1423539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Ludmila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10. listopadu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19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. listopadu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I.</a:t>
                      </a:r>
                      <a:r>
                        <a:rPr lang="cs-CZ" baseline="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Matematika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její aplikace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Matematika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První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počítání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Slovní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úlohy v oboru do 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Sčítání, plus, rovná se, celkem, více, méně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2452360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2520" y="365760"/>
            <a:ext cx="2082621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Pepa má …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Ludmila Eisová\AppData\Local\Microsoft\Windows\Temporary Internet Files\Content.IE5\DU3WXRX5\MC9000882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39544">
            <a:off x="256059" y="2223975"/>
            <a:ext cx="1922693" cy="128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Ludmila Eisová\AppData\Local\Microsoft\Windows\Temporary Internet Files\Content.IE5\DU3WXRX5\MC9000882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39544">
            <a:off x="1966163" y="2129978"/>
            <a:ext cx="1827814" cy="122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udmila Eisová\AppData\Local\Microsoft\Windows\Temporary Internet Files\Content.IE5\DU3WXRX5\MC9000882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39544">
            <a:off x="3376515" y="2025892"/>
            <a:ext cx="1922857" cy="118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udmila Eisová\AppData\Local\Microsoft\Windows\Temporary Internet Files\Content.IE5\MRI1GFC1\MC90044172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720" y="1905000"/>
            <a:ext cx="1874520" cy="187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8680" y="4602480"/>
            <a:ext cx="524214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Znázorni:______________________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3440" y="5227320"/>
            <a:ext cx="526278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Vypočítej:                                            </a:t>
            </a:r>
            <a:endParaRPr lang="cs-CZ" sz="2400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2331720" y="5623560"/>
            <a:ext cx="3611880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22960" y="5852160"/>
            <a:ext cx="543129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Řekni odpověď:_________________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11840251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2520" y="365760"/>
            <a:ext cx="1802096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Ola má …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Ludmila Eisová\AppData\Local\Microsoft\Windows\Temporary Internet Files\Content.IE5\DKFTMRFD\MC9002900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087" y="2301240"/>
            <a:ext cx="1646731" cy="145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udmila Eisová\AppData\Local\Microsoft\Windows\Temporary Internet Files\Content.IE5\UZTM5EZ0\MP900426663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04" t="32575" r="31330" b="26894"/>
          <a:stretch/>
        </p:blipFill>
        <p:spPr bwMode="auto">
          <a:xfrm>
            <a:off x="4328730" y="1676400"/>
            <a:ext cx="193491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Ludmila Eisová\AppData\Local\Microsoft\Windows\Temporary Internet Files\Content.IE5\UZTM5EZ0\MP900426663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04" t="32575" r="31330" b="26894"/>
          <a:stretch/>
        </p:blipFill>
        <p:spPr bwMode="auto">
          <a:xfrm>
            <a:off x="6279450" y="2697480"/>
            <a:ext cx="193491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Ludmila Eisová\AppData\Local\Microsoft\Windows\Temporary Internet Files\Content.IE5\DKFTMRFD\MC9002900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567" y="2819400"/>
            <a:ext cx="1646731" cy="145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68680" y="4602480"/>
            <a:ext cx="524214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Znázorni:______________________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53440" y="5227320"/>
            <a:ext cx="526278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Vypočítej:                                           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22960" y="5852160"/>
            <a:ext cx="543129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Řekni odpověď:_________________</a:t>
            </a:r>
            <a:endParaRPr lang="cs-CZ" sz="2400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2331720" y="5623560"/>
            <a:ext cx="3611880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1753674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43028" y="365760"/>
            <a:ext cx="1981633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Ema má …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C:\Users\Ludmila Eisová\AppData\Local\Microsoft\Windows\Temporary Internet Files\Content.IE5\MRI1GFC1\MC9001935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685" y="1203960"/>
            <a:ext cx="1997115" cy="321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udmila Eisová\AppData\Local\Microsoft\Windows\Temporary Internet Files\Content.IE5\9367ZOQJ\MC9001122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720" y="1081407"/>
            <a:ext cx="3300526" cy="109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Ludmila Eisová\AppData\Local\Microsoft\Windows\Temporary Internet Files\Content.IE5\9367ZOQJ\MC9001122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080" y="2178687"/>
            <a:ext cx="3300526" cy="109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Ludmila Eisová\AppData\Local\Microsoft\Windows\Temporary Internet Files\Content.IE5\9367ZOQJ\MC9001122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560" y="3336927"/>
            <a:ext cx="3300526" cy="109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68680" y="4602480"/>
            <a:ext cx="524214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Znázorni:______________________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53440" y="5227320"/>
            <a:ext cx="526278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Vypočítej:                                           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22960" y="5852160"/>
            <a:ext cx="543129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Řekni odpověď:_________________</a:t>
            </a:r>
            <a:endParaRPr lang="cs-CZ" sz="2400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2331720" y="5623560"/>
            <a:ext cx="3611880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720228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Ludmila Eisová\AppData\Local\Microsoft\Windows\Temporary Internet Files\Content.IE5\U85VJK7C\MP90040316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8" t="10256" r="26991" b="8547"/>
          <a:stretch/>
        </p:blipFill>
        <p:spPr bwMode="auto">
          <a:xfrm>
            <a:off x="5658693" y="1188720"/>
            <a:ext cx="894508" cy="103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Ludmila Eisová\AppData\Local\Microsoft\Windows\Temporary Internet Files\Content.IE5\DKFTMRFD\MP9004064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20" y="1082040"/>
            <a:ext cx="1676400" cy="147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Ludmila Eisová\AppData\Local\Microsoft\Windows\Temporary Internet Files\Content.IE5\DKFTMRFD\MP9004064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" y="2194560"/>
            <a:ext cx="1676400" cy="147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Ludmila Eisová\AppData\Local\Microsoft\Windows\Temporary Internet Files\Content.IE5\DKFTMRFD\MP9004064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60" y="3672840"/>
            <a:ext cx="1676400" cy="147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Ludmila Eisová\AppData\Local\Microsoft\Windows\Temporary Internet Files\Content.IE5\U85VJK7C\MP90040316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8" t="10256" r="26991" b="8547"/>
          <a:stretch/>
        </p:blipFill>
        <p:spPr bwMode="auto">
          <a:xfrm>
            <a:off x="6954093" y="1767840"/>
            <a:ext cx="894508" cy="103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Ludmila Eisová\AppData\Local\Microsoft\Windows\Temporary Internet Files\Content.IE5\U85VJK7C\MP90040316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8" t="10256" r="26991" b="8547"/>
          <a:stretch/>
        </p:blipFill>
        <p:spPr bwMode="auto">
          <a:xfrm>
            <a:off x="5887293" y="2743200"/>
            <a:ext cx="894508" cy="103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Ludmila Eisová\AppData\Local\Microsoft\Windows\Temporary Internet Files\Content.IE5\U85VJK7C\MP90040316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8" t="10256" r="26991" b="8547"/>
          <a:stretch/>
        </p:blipFill>
        <p:spPr bwMode="auto">
          <a:xfrm>
            <a:off x="6649293" y="4023360"/>
            <a:ext cx="894508" cy="103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7160" y="152400"/>
            <a:ext cx="6519734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Dostane každá veverka ořech? Čeho je méně,</a:t>
            </a:r>
          </a:p>
          <a:p>
            <a:r>
              <a:rPr lang="cs-CZ" sz="2400" dirty="0" smtClean="0"/>
              <a:t> veverek nebo ořechů?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4282440" y="542544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288280" y="542544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294120" y="542544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581272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23528" y="620688"/>
            <a:ext cx="8363272" cy="55054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Slovní úloha – procvičení sčítání do 4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4. list –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Slovní úloha – procvičení sčítání do 4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5. list –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Slovní úloha – procvičení sčítání do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4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6. list – Slovní úloha – porovnání počtu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obsahuje animaci.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631022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4649" y="810616"/>
            <a:ext cx="2127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Použité zdroje:</a:t>
            </a:r>
          </a:p>
        </p:txBody>
      </p:sp>
      <p:sp>
        <p:nvSpPr>
          <p:cNvPr id="3" name="Obdélník 2"/>
          <p:cNvSpPr/>
          <p:nvPr/>
        </p:nvSpPr>
        <p:spPr>
          <a:xfrm>
            <a:off x="1544184" y="1386037"/>
            <a:ext cx="5024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Otevřená galerie </a:t>
            </a:r>
            <a:r>
              <a:rPr lang="cs-CZ" sz="2400" b="1" smtClean="0"/>
              <a:t>Microsoft Office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76777837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vzorku kravaty</Template>
  <TotalTime>70</TotalTime>
  <Words>160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LuckyTie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Martin a Lída</cp:lastModifiedBy>
  <cp:revision>12</cp:revision>
  <dcterms:created xsi:type="dcterms:W3CDTF">2012-11-17T16:31:59Z</dcterms:created>
  <dcterms:modified xsi:type="dcterms:W3CDTF">2013-01-04T17:07:03Z</dcterms:modified>
</cp:coreProperties>
</file>