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1718CD1-49D6-4DC9-8762-A0A18C5B6BF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4131491-47C5-436C-ADEC-50EE28B152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74320" y="142680"/>
            <a:ext cx="8595360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VY_32_INOVACE_11_B_16_sčítání do 5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počítání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41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7282239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12.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29.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Sčítání, plus, rovná se, celkem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263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1401097" y="147484"/>
            <a:ext cx="6666271" cy="870155"/>
          </a:xfrm>
          <a:prstGeom prst="wedgeEllipseCallout">
            <a:avLst>
              <a:gd name="adj1" fmla="val -54123"/>
              <a:gd name="adj2" fmla="val 3135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07748" y="164352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08" y="1464075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DU3WXRX5\MC90043346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27591" y="612515"/>
            <a:ext cx="99395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95250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04743" y="144196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57491" y="157961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48857" y="5624543"/>
            <a:ext cx="3424335" cy="1015663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+ 4 = _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27219" y="2561794"/>
            <a:ext cx="3424335" cy="1015663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+ 1 = _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32134" y="5545886"/>
            <a:ext cx="3424335" cy="1015663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+ 2 = _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8354" y="2512633"/>
            <a:ext cx="3424335" cy="1015663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+ 3 = _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8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903" y="941606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897" y="1167748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892444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644" y="1251322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:\Users\Ludmila Eisová\AppData\Local\Microsoft\Windows\Temporary Internet Files\Content.IE5\DU3WXRX5\MC90043346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01" y="3744088"/>
            <a:ext cx="99395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870" y="421465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213" y="4735767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322" y="420974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58" y="474559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08954" y="4187610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224" y="4502243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25961" y="4005714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71361" y="453912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94612" y="448504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58297" y="235975"/>
            <a:ext cx="6077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Počítejte, kolik je celkem postav.</a:t>
            </a:r>
            <a:endParaRPr lang="cs-CZ" sz="32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2" name="Picture 6" descr="C:\Users\Ludmila Eisová\AppData\Local\Microsoft\Windows\Temporary Internet Files\Content.IE5\UZTM5EZ0\MC9004324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41" y="247909"/>
            <a:ext cx="663729" cy="8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59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14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6" descr="C:\Users\Ludmila Eisová\AppData\Local\Microsoft\Windows\Temporary Internet Files\Content.IE5\UZTM5EZ0\MC900432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18" y="222836"/>
            <a:ext cx="663729" cy="8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521975" y="250724"/>
            <a:ext cx="4719484" cy="1076632"/>
          </a:xfrm>
          <a:prstGeom prst="wedgeEllipseCallout">
            <a:avLst>
              <a:gd name="adj1" fmla="val -69220"/>
              <a:gd name="adj2" fmla="val -249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766421" y="3059757"/>
            <a:ext cx="230704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+ 3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Ludmila Eisová\AppData\Local\Microsoft\Windows\Temporary Internet Files\Content.IE5\9367ZOQJ\MC900406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638" y="3967315"/>
            <a:ext cx="1134601" cy="82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4132"/>
          <a:stretch/>
        </p:blipFill>
        <p:spPr bwMode="auto">
          <a:xfrm>
            <a:off x="265471" y="4296698"/>
            <a:ext cx="486698" cy="118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dmila Eisová\AppData\Local\Microsoft\Windows\Temporary Internet Files\Content.IE5\6SRWW0T5\MP90042280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0" t="14000" r="24500"/>
          <a:stretch/>
        </p:blipFill>
        <p:spPr bwMode="auto">
          <a:xfrm flipH="1">
            <a:off x="6352438" y="4336026"/>
            <a:ext cx="608800" cy="104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dmila Eisová\AppData\Local\Microsoft\Windows\Temporary Internet Files\Content.IE5\MRI1GFC1\MC900404609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58" r="66325" b="31219"/>
          <a:stretch/>
        </p:blipFill>
        <p:spPr bwMode="auto">
          <a:xfrm rot="4596087">
            <a:off x="7339063" y="1002890"/>
            <a:ext cx="669311" cy="109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udmila Eisová\AppData\Local\Microsoft\Windows\Temporary Internet Files\Content.IE5\9367ZOQJ\MC9004124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373" y="1460090"/>
            <a:ext cx="837308" cy="137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udmila Eisová\AppData\Local\Microsoft\Windows\Temporary Internet Files\Content.IE5\DU3WXRX5\MC900089942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28" t="8221" r="60371" b="79353"/>
          <a:stretch/>
        </p:blipFill>
        <p:spPr bwMode="auto">
          <a:xfrm>
            <a:off x="2136993" y="1828802"/>
            <a:ext cx="1078155" cy="58993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udmila Eisová\AppData\Local\Microsoft\Windows\Temporary Internet Files\Content.IE5\DU3WXRX5\MC900089942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23" t="69925" r="17160" b="12935"/>
          <a:stretch/>
        </p:blipFill>
        <p:spPr bwMode="auto">
          <a:xfrm rot="2702801">
            <a:off x="164462" y="1230803"/>
            <a:ext cx="828627" cy="808417"/>
          </a:xfrm>
          <a:prstGeom prst="ellipse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874874" y="5675140"/>
            <a:ext cx="230704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+ 2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92680" y="5611230"/>
            <a:ext cx="230704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+ 4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01130" y="2946689"/>
            <a:ext cx="230704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+ 1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" name="Picture 12" descr="C:\Users\Ludmila Eisová\AppData\Local\Microsoft\Windows\Temporary Internet Files\Content.IE5\DU3WXRX5\MC900089942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23" t="69925" r="17160" b="12935"/>
          <a:stretch/>
        </p:blipFill>
        <p:spPr bwMode="auto">
          <a:xfrm rot="2702801">
            <a:off x="164461" y="2076376"/>
            <a:ext cx="828627" cy="808417"/>
          </a:xfrm>
          <a:prstGeom prst="ellipse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Ludmila Eisová\AppData\Local\Microsoft\Windows\Temporary Internet Files\Content.IE5\DU3WXRX5\MC900089942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23" t="69925" r="17160" b="12935"/>
          <a:stretch/>
        </p:blipFill>
        <p:spPr bwMode="auto">
          <a:xfrm rot="2702801">
            <a:off x="1132939" y="2081292"/>
            <a:ext cx="828627" cy="808417"/>
          </a:xfrm>
          <a:prstGeom prst="ellipse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Ludmila Eisová\AppData\Local\Microsoft\Windows\Temporary Internet Files\Content.IE5\DU3WXRX5\MC900089942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23" t="69925" r="17160" b="12935"/>
          <a:stretch/>
        </p:blipFill>
        <p:spPr bwMode="auto">
          <a:xfrm rot="2702801">
            <a:off x="1211598" y="1201305"/>
            <a:ext cx="828627" cy="808417"/>
          </a:xfrm>
          <a:prstGeom prst="ellipse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4132"/>
          <a:stretch/>
        </p:blipFill>
        <p:spPr bwMode="auto">
          <a:xfrm>
            <a:off x="889820" y="4331111"/>
            <a:ext cx="486698" cy="118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4132"/>
          <a:stretch/>
        </p:blipFill>
        <p:spPr bwMode="auto">
          <a:xfrm>
            <a:off x="1558412" y="4336026"/>
            <a:ext cx="486698" cy="118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dmila Eisová\AppData\Local\Microsoft\Windows\Temporary Internet Files\Content.IE5\9367ZOQJ\MC900406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447" y="4798142"/>
            <a:ext cx="1195701" cy="86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Users\Ludmila Eisová\AppData\Local\Microsoft\Windows\Temporary Internet Files\Content.IE5\9367ZOQJ\MC9004124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463" y="1524000"/>
            <a:ext cx="837308" cy="137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Ludmila Eisová\AppData\Local\Microsoft\Windows\Temporary Internet Files\Content.IE5\MRI1GFC1\MC900404609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58" r="66325" b="31219"/>
          <a:stretch/>
        </p:blipFill>
        <p:spPr bwMode="auto">
          <a:xfrm rot="4596087">
            <a:off x="7334147" y="1573161"/>
            <a:ext cx="669311" cy="109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Ludmila Eisová\AppData\Local\Microsoft\Windows\Temporary Internet Files\Content.IE5\MRI1GFC1\MC900404609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58" r="66325" b="31219"/>
          <a:stretch/>
        </p:blipFill>
        <p:spPr bwMode="auto">
          <a:xfrm rot="4596087">
            <a:off x="7309567" y="2168012"/>
            <a:ext cx="669311" cy="109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Ludmila Eisová\AppData\Local\Microsoft\Windows\Temporary Internet Files\Content.IE5\6SRWW0T5\MP900422808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0" t="14000" r="24500"/>
          <a:stretch/>
        </p:blipFill>
        <p:spPr bwMode="auto">
          <a:xfrm flipH="1">
            <a:off x="6975986" y="4533654"/>
            <a:ext cx="565355" cy="97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Ludmila Eisová\AppData\Local\Microsoft\Windows\Temporary Internet Files\Content.IE5\6SRWW0T5\MP900422808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0" t="14000" r="24500"/>
          <a:stretch/>
        </p:blipFill>
        <p:spPr bwMode="auto">
          <a:xfrm flipH="1">
            <a:off x="7565923" y="4350776"/>
            <a:ext cx="614516" cy="105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Ludmila Eisová\AppData\Local\Microsoft\Windows\Temporary Internet Files\Content.IE5\6SRWW0T5\MP900422808[1]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0" t="14000" r="24500"/>
          <a:stretch/>
        </p:blipFill>
        <p:spPr bwMode="auto">
          <a:xfrm flipH="1">
            <a:off x="8229600" y="4538964"/>
            <a:ext cx="619432" cy="106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udmila Eisová\AppData\Local\Microsoft\Windows\Temporary Internet Files\Content.IE5\QKKEMLWV\MC90043217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254" y="4483512"/>
            <a:ext cx="721603" cy="99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2816941" y="427705"/>
            <a:ext cx="42882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Vypočítejte příklady.</a:t>
            </a:r>
            <a:endParaRPr lang="cs-CZ" sz="36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71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2698955" y="103239"/>
            <a:ext cx="5147187" cy="1194619"/>
          </a:xfrm>
          <a:prstGeom prst="wedgeEllipseCallout">
            <a:avLst>
              <a:gd name="adj1" fmla="val -61807"/>
              <a:gd name="adj2" fmla="val 1311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44645" y="235976"/>
            <a:ext cx="45720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Znázorněte na číselné ose</a:t>
            </a:r>
          </a:p>
          <a:p>
            <a:r>
              <a:rPr lang="cs-CZ" sz="28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 vypočíte</a:t>
            </a:r>
            <a:r>
              <a:rPr lang="cs-CZ" sz="2800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28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 příklady.</a:t>
            </a:r>
            <a:endParaRPr lang="cs-CZ" sz="28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572000" y="1976284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819723" y="2695966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09890" y="4205218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44302" y="5566986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71633" y="1265373"/>
            <a:ext cx="230704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+ 1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542503" y="179930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562167" y="3426542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537587" y="4862052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542503" y="6282813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284839" y="1833715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012425" y="1794387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725264" y="179930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438103" y="1818967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180439" y="1794387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542503" y="3229896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284839" y="323481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537587" y="4670322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279923" y="471948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022258" y="3205316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997678" y="4699819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557251" y="6105832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284839" y="6096000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150942" y="3239728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433187" y="3215148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730180" y="324956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720348" y="4640826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433187" y="4719484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8175523" y="470965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997678" y="6086168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695768" y="612058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7438103" y="608125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8150941" y="6086168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4380271" y="218276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370439" y="3603523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04852" y="506852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380271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098025" y="219259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6533536" y="216801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5830529" y="217292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7973961" y="217784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7256207" y="218276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6538451" y="360352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5112774" y="360843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5840361" y="359860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107858" y="504886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7251291" y="360843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6563033" y="505869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8013291" y="360352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083277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5840361" y="5058697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8013291" y="504886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5835445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7241458" y="507344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6553200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7241458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7954296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pic>
        <p:nvPicPr>
          <p:cNvPr id="72" name="Picture 6" descr="C:\Users\Ludmila Eisová\AppData\Local\Microsoft\Windows\Temporary Internet Files\Content.IE5\UZTM5EZ0\MC900432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838" y="306902"/>
            <a:ext cx="663729" cy="8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460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 – sčítání do 5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Procvičovací stránka – sčítání cukrovinek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rocvičovací stránka – znázornění příkladů na číselné ose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81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93864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235</TotalTime>
  <Words>200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16</cp:revision>
  <dcterms:created xsi:type="dcterms:W3CDTF">2012-11-28T18:04:20Z</dcterms:created>
  <dcterms:modified xsi:type="dcterms:W3CDTF">2013-01-04T17:17:35Z</dcterms:modified>
</cp:coreProperties>
</file>