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7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18207-E0F6-4FDF-A6EF-60ACA5EBB71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ADFB5C-BBFD-44C7-8F95-6E55C782A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005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ADFB5C-BBFD-44C7-8F95-6E55C782AC0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362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ADFB5C-BBFD-44C7-8F95-6E55C782AC0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770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ADFB5C-BBFD-44C7-8F95-6E55C782AC0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9018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ADFB5C-BBFD-44C7-8F95-6E55C782AC0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089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84A75E2E-FEBB-40E5-A40D-8FD739DE5C2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334BB1-D6D4-451F-9927-0512DF7AE83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>
              <a:alpha val="83000"/>
            </a:srgbClr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VY_32_INOVACE_33_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Moment sil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Úlohy</a:t>
            </a:r>
            <a:endParaRPr lang="cs-CZ" sz="1050" dirty="0"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latin typeface="Calibri"/>
              <a:ea typeface="Calibri"/>
              <a:cs typeface="Times New Roman"/>
            </a:endParaRPr>
          </a:p>
          <a:p>
            <a:pPr algn="ctr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/>
            </a:pPr>
            <a:r>
              <a:rPr lang="cs-CZ" sz="1100" dirty="0">
                <a:latin typeface="Calibri"/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990504127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MOMENT SÍLY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229598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15065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Patrik uvolňuje šroub klíčem dlouhým 17 cm. Tlačí silou 40 N v kolmém směru. Jak velký bude moment síly?</a:t>
            </a:r>
          </a:p>
        </p:txBody>
      </p:sp>
    </p:spTree>
    <p:extLst>
      <p:ext uri="{BB962C8B-B14F-4D97-AF65-F5344CB8AC3E}">
        <p14:creationId xmlns:p14="http://schemas.microsoft.com/office/powerpoint/2010/main" val="537892134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Adam řídí kolo jednou rukou. Osa otáčení je od působiště vzdálená 21 cm. Působí silou 5 N. Jak velký bude moment síly?</a:t>
            </a:r>
          </a:p>
        </p:txBody>
      </p:sp>
    </p:spTree>
    <p:extLst>
      <p:ext uri="{BB962C8B-B14F-4D97-AF65-F5344CB8AC3E}">
        <p14:creationId xmlns:p14="http://schemas.microsoft.com/office/powerpoint/2010/main" val="476589161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476942" y="975563"/>
            <a:ext cx="4781196" cy="50776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Ú1: Moment síly je 6,8 </a:t>
            </a:r>
            <a:r>
              <a:rPr lang="cs-CZ" dirty="0" err="1" smtClean="0"/>
              <a:t>Nm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Ú2: Moment síly </a:t>
            </a:r>
            <a:r>
              <a:rPr lang="cs-CZ" smtClean="0"/>
              <a:t>je 1,05 </a:t>
            </a:r>
            <a:r>
              <a:rPr lang="cs-CZ" dirty="0" err="1" smtClean="0"/>
              <a:t>Nm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59402310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123</TotalTime>
  <Words>105</Words>
  <Application>Microsoft Office PowerPoint</Application>
  <PresentationFormat>Předvádění na obrazovce (4:3)</PresentationFormat>
  <Paragraphs>21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Kilter</vt:lpstr>
      <vt:lpstr>Prezentace aplikace PowerPoint</vt:lpstr>
      <vt:lpstr>MOMENT SÍLY</vt:lpstr>
      <vt:lpstr>Úloha 1</vt:lpstr>
      <vt:lpstr>Úloha 2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MOMENT SÍLY</dc:title>
  <dc:creator>m</dc:creator>
  <cp:lastModifiedBy>m</cp:lastModifiedBy>
  <cp:revision>6</cp:revision>
  <dcterms:created xsi:type="dcterms:W3CDTF">2013-01-05T15:39:40Z</dcterms:created>
  <dcterms:modified xsi:type="dcterms:W3CDTF">2013-01-05T17:43:26Z</dcterms:modified>
</cp:coreProperties>
</file>