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7" r:id="rId2"/>
    <p:sldId id="256" r:id="rId3"/>
    <p:sldId id="266" r:id="rId4"/>
    <p:sldId id="274" r:id="rId5"/>
    <p:sldId id="258" r:id="rId6"/>
    <p:sldId id="273" r:id="rId7"/>
    <p:sldId id="261" r:id="rId8"/>
    <p:sldId id="262" r:id="rId9"/>
    <p:sldId id="268" r:id="rId10"/>
    <p:sldId id="270" r:id="rId11"/>
    <p:sldId id="263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835" autoAdjust="0"/>
    <p:restoredTop sz="94660"/>
  </p:normalViewPr>
  <p:slideViewPr>
    <p:cSldViewPr>
      <p:cViewPr varScale="1">
        <p:scale>
          <a:sx n="70" d="100"/>
          <a:sy n="70" d="100"/>
        </p:scale>
        <p:origin x="-2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Eva Kubíková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VY_32_INOVACE_15_12  Obec, ve které chodím </a:t>
          </a:r>
          <a:r>
            <a:rPr lang="cs-CZ" sz="1200" baseline="0" smtClean="0"/>
            <a:t>do školy.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Prvouka 2</a:t>
          </a:r>
          <a:r>
            <a:rPr lang="cs-CZ" sz="1200" dirty="0" smtClean="0"/>
            <a:t>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A7FED2-96EE-48EB-A7A6-677F692AF65C}" type="presOf" srcId="{ABD4D77B-BA54-4DFB-A762-4C734220F9AA}" destId="{AAB7E4A6-9D01-402C-9D7A-6D30767F0B58}" srcOrd="0" destOrd="0" presId="urn:microsoft.com/office/officeart/2005/8/layout/target3"/>
    <dgm:cxn modelId="{A279BF51-A40D-475C-8685-457961BBCDD1}" type="presOf" srcId="{1D895EAB-76A7-41C6-9C6C-7D303AD4C23C}" destId="{347D85BD-7382-4413-9298-D06CC996458A}" srcOrd="0" destOrd="0" presId="urn:microsoft.com/office/officeart/2005/8/layout/target3"/>
    <dgm:cxn modelId="{A5D34CCD-5EEF-44CE-AE51-84DAB773880A}" type="presOf" srcId="{D9242A4C-F33A-42E2-BFA4-EC80805DCD32}" destId="{5A434D34-FA65-40B0-A4CE-3A1E2B14A215}" srcOrd="1" destOrd="0" presId="urn:microsoft.com/office/officeart/2005/8/layout/target3"/>
    <dgm:cxn modelId="{4D123059-232E-4808-A4B0-C95A02756BFE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29E7520E-BFFF-4C6E-B129-219E999FC430}" type="presOf" srcId="{FFA013E9-5C5D-404D-8688-08171EA7A387}" destId="{359A210A-E8C9-4FD6-9BC7-434F4455A6B5}" srcOrd="1" destOrd="0" presId="urn:microsoft.com/office/officeart/2005/8/layout/target3"/>
    <dgm:cxn modelId="{7022198E-DBF6-40F4-A825-426414315290}" type="presOf" srcId="{FFA013E9-5C5D-404D-8688-08171EA7A387}" destId="{E1DA18CB-4B0A-4D0C-9459-15C4B327891F}" srcOrd="0" destOrd="0" presId="urn:microsoft.com/office/officeart/2005/8/layout/target3"/>
    <dgm:cxn modelId="{5D52FEAB-BB8F-4C4E-8DD8-19BCF58AF04F}" type="presOf" srcId="{D9242A4C-F33A-42E2-BFA4-EC80805DCD32}" destId="{7DDB6D97-C311-42E1-B77C-B194BAE75773}" srcOrd="0" destOrd="0" presId="urn:microsoft.com/office/officeart/2005/8/layout/target3"/>
    <dgm:cxn modelId="{525C35A1-5D8B-4C47-9E53-EB72C860EC9F}" type="presOf" srcId="{DAAD5A11-3EBC-47AE-AB1C-4F1B938732A7}" destId="{2D933DCE-BBEA-46A5-98BC-CA41A7DBB761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E1D3045F-144A-41E7-9878-68D11496E937}" type="presOf" srcId="{ABD4D77B-BA54-4DFB-A762-4C734220F9AA}" destId="{A6703DA5-6D74-4C8B-9C82-31DC93531BC2}" srcOrd="1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06015046-461E-42C2-9529-C98DE204C8B7}" type="presOf" srcId="{A4836DAF-3E6B-4198-A089-B3C0D0384F2B}" destId="{36B74B1E-3C18-4C06-BA03-CB2EB266F8FF}" srcOrd="1" destOrd="0" presId="urn:microsoft.com/office/officeart/2005/8/layout/target3"/>
    <dgm:cxn modelId="{644B0CB3-5643-4E86-8DDD-7116A6509733}" type="presOf" srcId="{1D895EAB-76A7-41C6-9C6C-7D303AD4C23C}" destId="{94413E88-B296-45A5-9057-6B5765B63A8F}" srcOrd="1" destOrd="0" presId="urn:microsoft.com/office/officeart/2005/8/layout/target3"/>
    <dgm:cxn modelId="{CC5ECD5D-B7E2-4472-9E32-8096653FE5D8}" type="presParOf" srcId="{2D933DCE-BBEA-46A5-98BC-CA41A7DBB761}" destId="{D3A73299-62A4-4767-8E25-C16133A0B902}" srcOrd="0" destOrd="0" presId="urn:microsoft.com/office/officeart/2005/8/layout/target3"/>
    <dgm:cxn modelId="{2BC33DAF-F5ED-42F9-AB3C-51C949A5567F}" type="presParOf" srcId="{2D933DCE-BBEA-46A5-98BC-CA41A7DBB761}" destId="{EE30B2AF-DDC9-42DB-9092-5595C6257A57}" srcOrd="1" destOrd="0" presId="urn:microsoft.com/office/officeart/2005/8/layout/target3"/>
    <dgm:cxn modelId="{6052AD3A-E91D-46AE-B8BC-89979E3054ED}" type="presParOf" srcId="{2D933DCE-BBEA-46A5-98BC-CA41A7DBB761}" destId="{E1DA18CB-4B0A-4D0C-9459-15C4B327891F}" srcOrd="2" destOrd="0" presId="urn:microsoft.com/office/officeart/2005/8/layout/target3"/>
    <dgm:cxn modelId="{67D9B2AE-F17A-4267-81F5-40EF2DFA6B0C}" type="presParOf" srcId="{2D933DCE-BBEA-46A5-98BC-CA41A7DBB761}" destId="{29996EEB-8589-4AED-9C98-E2204A026234}" srcOrd="3" destOrd="0" presId="urn:microsoft.com/office/officeart/2005/8/layout/target3"/>
    <dgm:cxn modelId="{C3F0E588-BDC8-43DF-8EBF-504ECE0B90FA}" type="presParOf" srcId="{2D933DCE-BBEA-46A5-98BC-CA41A7DBB761}" destId="{056AE7B2-579D-40D1-A57C-4E33BFED76BE}" srcOrd="4" destOrd="0" presId="urn:microsoft.com/office/officeart/2005/8/layout/target3"/>
    <dgm:cxn modelId="{DE0FA2C4-2A71-46FB-9AD1-497B71306A88}" type="presParOf" srcId="{2D933DCE-BBEA-46A5-98BC-CA41A7DBB761}" destId="{4F0AD45D-7E6A-4C4A-90DF-90E27C4B175D}" srcOrd="5" destOrd="0" presId="urn:microsoft.com/office/officeart/2005/8/layout/target3"/>
    <dgm:cxn modelId="{886AFB56-266D-4911-90E8-5AC2DD32488B}" type="presParOf" srcId="{2D933DCE-BBEA-46A5-98BC-CA41A7DBB761}" destId="{1804A346-BBD3-438B-AE0F-7BEBB1E2AF96}" srcOrd="6" destOrd="0" presId="urn:microsoft.com/office/officeart/2005/8/layout/target3"/>
    <dgm:cxn modelId="{10DC5F76-5BA6-415E-858F-0DD11B498974}" type="presParOf" srcId="{2D933DCE-BBEA-46A5-98BC-CA41A7DBB761}" destId="{60CB9877-708D-4C64-AA73-CFD3F3076BC2}" srcOrd="7" destOrd="0" presId="urn:microsoft.com/office/officeart/2005/8/layout/target3"/>
    <dgm:cxn modelId="{B15D870E-BB89-43F6-9DB6-6FAA03A6084A}" type="presParOf" srcId="{2D933DCE-BBEA-46A5-98BC-CA41A7DBB761}" destId="{347D85BD-7382-4413-9298-D06CC996458A}" srcOrd="8" destOrd="0" presId="urn:microsoft.com/office/officeart/2005/8/layout/target3"/>
    <dgm:cxn modelId="{66E8B44F-9226-4236-AFE6-8B72CF123F86}" type="presParOf" srcId="{2D933DCE-BBEA-46A5-98BC-CA41A7DBB761}" destId="{C4DD5B9C-4D9E-449D-A063-107A759DF3D1}" srcOrd="9" destOrd="0" presId="urn:microsoft.com/office/officeart/2005/8/layout/target3"/>
    <dgm:cxn modelId="{DFAE660E-71A6-42B7-9239-046CFCADBF8E}" type="presParOf" srcId="{2D933DCE-BBEA-46A5-98BC-CA41A7DBB761}" destId="{CD515E15-5457-47F2-8109-A2A59D66C930}" srcOrd="10" destOrd="0" presId="urn:microsoft.com/office/officeart/2005/8/layout/target3"/>
    <dgm:cxn modelId="{48427697-3EF2-4DA5-BD11-B47A348541CE}" type="presParOf" srcId="{2D933DCE-BBEA-46A5-98BC-CA41A7DBB761}" destId="{7DDB6D97-C311-42E1-B77C-B194BAE75773}" srcOrd="11" destOrd="0" presId="urn:microsoft.com/office/officeart/2005/8/layout/target3"/>
    <dgm:cxn modelId="{4CD47929-2A54-43B9-BF04-95CE4C968EBC}" type="presParOf" srcId="{2D933DCE-BBEA-46A5-98BC-CA41A7DBB761}" destId="{DE2B4424-17B1-4404-A13F-04051C43B79D}" srcOrd="12" destOrd="0" presId="urn:microsoft.com/office/officeart/2005/8/layout/target3"/>
    <dgm:cxn modelId="{704BF187-85ED-40AD-B0C2-75ADE34FA5E9}" type="presParOf" srcId="{2D933DCE-BBEA-46A5-98BC-CA41A7DBB761}" destId="{555607BD-8A1D-4EBB-825A-8C74A1FB0FFC}" srcOrd="13" destOrd="0" presId="urn:microsoft.com/office/officeart/2005/8/layout/target3"/>
    <dgm:cxn modelId="{A06DB958-7FB1-4B34-AE10-8D6519A82356}" type="presParOf" srcId="{2D933DCE-BBEA-46A5-98BC-CA41A7DBB761}" destId="{AAB7E4A6-9D01-402C-9D7A-6D30767F0B58}" srcOrd="14" destOrd="0" presId="urn:microsoft.com/office/officeart/2005/8/layout/target3"/>
    <dgm:cxn modelId="{81A3368C-A286-4936-883C-953CD2B5DE47}" type="presParOf" srcId="{2D933DCE-BBEA-46A5-98BC-CA41A7DBB761}" destId="{359A210A-E8C9-4FD6-9BC7-434F4455A6B5}" srcOrd="15" destOrd="0" presId="urn:microsoft.com/office/officeart/2005/8/layout/target3"/>
    <dgm:cxn modelId="{21285C2B-69B7-45EA-8FFD-0609ABCB52D9}" type="presParOf" srcId="{2D933DCE-BBEA-46A5-98BC-CA41A7DBB761}" destId="{36B74B1E-3C18-4C06-BA03-CB2EB266F8FF}" srcOrd="16" destOrd="0" presId="urn:microsoft.com/office/officeart/2005/8/layout/target3"/>
    <dgm:cxn modelId="{29F30578-E3AC-4D16-8324-4433419338AB}" type="presParOf" srcId="{2D933DCE-BBEA-46A5-98BC-CA41A7DBB761}" destId="{94413E88-B296-45A5-9057-6B5765B63A8F}" srcOrd="17" destOrd="0" presId="urn:microsoft.com/office/officeart/2005/8/layout/target3"/>
    <dgm:cxn modelId="{77003466-3C92-43B5-BF5D-0F8F6AE4A1FD}" type="presParOf" srcId="{2D933DCE-BBEA-46A5-98BC-CA41A7DBB761}" destId="{5A434D34-FA65-40B0-A4CE-3A1E2B14A215}" srcOrd="18" destOrd="0" presId="urn:microsoft.com/office/officeart/2005/8/layout/target3"/>
    <dgm:cxn modelId="{0C6B82D4-F9B1-4731-9B91-40B1ADED9D95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Eva Kubíková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VY_32_INOVACE_15_12  Obec, ve které chodím </a:t>
          </a:r>
          <a:r>
            <a:rPr lang="cs-CZ" sz="1200" kern="1200" baseline="0" smtClean="0"/>
            <a:t>do školy.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Prvouka 2</a:t>
          </a:r>
          <a:r>
            <a:rPr lang="cs-CZ" sz="1200" kern="1200" dirty="0" smtClean="0"/>
            <a:t>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593D9F-AA84-47E7-BC8E-836B1570ABB2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2D6D1E-43B7-44E2-A624-6BCA57917A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9668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991012-3F26-48C2-8CF8-926937E9358E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765BA34-5A08-4C53-A644-087319D8173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991012-3F26-48C2-8CF8-926937E9358E}" type="datetimeFigureOut">
              <a:rPr lang="cs-CZ" smtClean="0"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65BA34-5A08-4C53-A644-087319D8173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2.png"/><Relationship Id="rId4" Type="http://schemas.openxmlformats.org/officeDocument/2006/relationships/image" Target="../media/image3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52089692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431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6" name="Nadpis 1"/>
          <p:cNvSpPr>
            <a:spLocks noGrp="1"/>
          </p:cNvSpPr>
          <p:nvPr/>
        </p:nvSpPr>
        <p:spPr>
          <a:xfrm>
            <a:off x="457200" y="503237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57200" y="1828799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Materiál slouží jako doplněk učiva v rámci tématu Člověk a jeho svět.</a:t>
            </a:r>
          </a:p>
          <a:p>
            <a:r>
              <a:rPr lang="cs-CZ" dirty="0" smtClean="0"/>
              <a:t>Materiál slouží k procvičení učiva Obec</a:t>
            </a:r>
            <a:endParaRPr lang="cs-CZ" b="1" u="sng" dirty="0" smtClean="0"/>
          </a:p>
          <a:p>
            <a:r>
              <a:rPr lang="cs-CZ" dirty="0" smtClean="0"/>
              <a:t>Vytvořeno jako DUM do předmětu Prvouka pro 2.ročník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 prvním pololetí školního roku 2012/2013.</a:t>
            </a:r>
          </a:p>
          <a:p>
            <a:r>
              <a:rPr lang="cs-CZ" dirty="0" smtClean="0"/>
              <a:t>Klíčová slova – obec, škola, obecní úřad, hrad, nádraží.</a:t>
            </a:r>
          </a:p>
          <a:p>
            <a:r>
              <a:rPr lang="cs-CZ" dirty="0" smtClean="0"/>
              <a:t>Žáci si procvičili orientaci v </a:t>
            </a:r>
            <a:r>
              <a:rPr lang="cs-CZ" dirty="0" smtClean="0"/>
              <a:t>obci</a:t>
            </a:r>
            <a:r>
              <a:rPr lang="cs-CZ" dirty="0"/>
              <a:t> </a:t>
            </a:r>
            <a:r>
              <a:rPr lang="cs-CZ" dirty="0" smtClean="0"/>
              <a:t>po </a:t>
            </a:r>
            <a:r>
              <a:rPr lang="cs-CZ" smtClean="0"/>
              <a:t>předchozí procházce.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91" y="4005064"/>
            <a:ext cx="2031458" cy="24479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620688"/>
            <a:ext cx="4882106" cy="369332"/>
          </a:xfrm>
          <a:prstGeom prst="rect">
            <a:avLst/>
          </a:prstGeom>
          <a:solidFill>
            <a:schemeClr val="accent3"/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OBEC, VE KTERÉ CHODÍME DO ŠKOLY - NEDVĚDICE</a:t>
            </a:r>
            <a:endParaRPr lang="cs-CZ" dirty="0"/>
          </a:p>
        </p:txBody>
      </p:sp>
      <p:pic>
        <p:nvPicPr>
          <p:cNvPr id="1028" name="Picture 4" descr="D:\Dokumenty\Nová složka\NEDVĚDICE.jpe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196752"/>
            <a:ext cx="2934704" cy="22010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277" y="1196752"/>
            <a:ext cx="3192914" cy="23946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1999" y="3858580"/>
            <a:ext cx="3146293" cy="2359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026390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4525963"/>
          </a:xfrm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Navštěvujeme školu v Nedvědici.</a:t>
            </a:r>
          </a:p>
          <a:p>
            <a:r>
              <a:rPr lang="cs-CZ" dirty="0" smtClean="0"/>
              <a:t>Nedvědice je městys.</a:t>
            </a:r>
          </a:p>
          <a:p>
            <a:r>
              <a:rPr lang="cs-CZ" dirty="0" smtClean="0"/>
              <a:t>Městys je menší než město, ale větší než vesnice.</a:t>
            </a:r>
          </a:p>
          <a:p>
            <a:r>
              <a:rPr lang="cs-CZ" dirty="0" smtClean="0"/>
              <a:t>Lidé zde bydlí většinou v rodinných domcích, jen někteří v „bytovkách“.</a:t>
            </a:r>
          </a:p>
          <a:p>
            <a:r>
              <a:rPr lang="cs-CZ" dirty="0" smtClean="0"/>
              <a:t>Děti z okolních vesnic dojíždějí autobusy nebo je rodiče vozí autem.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5375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All Users\Dokumenty\Obrázky\Nedvědice\IMG_32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2657"/>
            <a:ext cx="3076183" cy="205369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TextovéPole 1"/>
          <p:cNvSpPr txBox="1"/>
          <p:nvPr/>
        </p:nvSpPr>
        <p:spPr>
          <a:xfrm>
            <a:off x="2935074" y="332656"/>
            <a:ext cx="1335879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NAŠE ŠKOLA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55846" y="2524592"/>
            <a:ext cx="1954318" cy="307777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PROTI  ŠKOLE JE RYBNÍK.</a:t>
            </a:r>
            <a:endParaRPr lang="cs-CZ" sz="1400" dirty="0"/>
          </a:p>
        </p:txBody>
      </p:sp>
      <p:pic>
        <p:nvPicPr>
          <p:cNvPr id="6" name="Picture 2" descr="D:\Dokumenty\Nová složka\KOSTEL A HASIČSKÁ ZBROJNICE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1033" y="701988"/>
            <a:ext cx="3636015" cy="2727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23928" y="3584398"/>
            <a:ext cx="2847831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1400" dirty="0" smtClean="0"/>
              <a:t>DOBŘE VIDÍTE KOSTEL SV. KUNHŮTY </a:t>
            </a:r>
          </a:p>
          <a:p>
            <a:r>
              <a:rPr lang="cs-CZ" sz="1400" dirty="0" smtClean="0"/>
              <a:t>A HASIČSKOU ZBROJNICI.</a:t>
            </a:r>
            <a:endParaRPr lang="cs-CZ" sz="1400" dirty="0"/>
          </a:p>
        </p:txBody>
      </p:sp>
      <p:pic>
        <p:nvPicPr>
          <p:cNvPr id="13" name="Picture 4" descr="D:\Dokumenty\Nová složka\ŠKOLA-nEDVĚDICE.jpe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309" y="3429000"/>
            <a:ext cx="3267074" cy="2450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4700777" y="4365104"/>
            <a:ext cx="2607527" cy="2308324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>
            <a:spAutoFit/>
          </a:bodyPr>
          <a:lstStyle/>
          <a:p>
            <a:r>
              <a:rPr lang="cs-CZ" dirty="0"/>
              <a:t>U hasičské zbrojnice </a:t>
            </a:r>
          </a:p>
          <a:p>
            <a:r>
              <a:rPr lang="cs-CZ" dirty="0"/>
              <a:t>často živo bývá, </a:t>
            </a:r>
          </a:p>
          <a:p>
            <a:r>
              <a:rPr lang="cs-CZ" dirty="0"/>
              <a:t>kdo okolo prochází, </a:t>
            </a:r>
          </a:p>
          <a:p>
            <a:r>
              <a:rPr lang="cs-CZ" dirty="0"/>
              <a:t>s údivem se dívá. </a:t>
            </a:r>
          </a:p>
          <a:p>
            <a:r>
              <a:rPr lang="cs-CZ" dirty="0"/>
              <a:t>Nedvědičtí hasiči </a:t>
            </a:r>
          </a:p>
          <a:p>
            <a:r>
              <a:rPr lang="cs-CZ" dirty="0"/>
              <a:t>opravují žebříky, </a:t>
            </a:r>
          </a:p>
          <a:p>
            <a:r>
              <a:rPr lang="cs-CZ" dirty="0"/>
              <a:t>až siréna zahouká, </a:t>
            </a:r>
          </a:p>
          <a:p>
            <a:r>
              <a:rPr lang="cs-CZ" dirty="0"/>
              <a:t>shon hned bude veliký. </a:t>
            </a:r>
          </a:p>
        </p:txBody>
      </p:sp>
    </p:spTree>
    <p:extLst>
      <p:ext uri="{BB962C8B-B14F-4D97-AF65-F5344CB8AC3E}">
        <p14:creationId xmlns:p14="http://schemas.microsoft.com/office/powerpoint/2010/main" val="654468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 descr="C:\Documents and Settings\All Users\Dokumenty\Obrázky\Nedvědice\IMG_324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524"/>
            <a:ext cx="2952328" cy="1971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533" y="980524"/>
            <a:ext cx="2935486" cy="1964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26452" y="3429000"/>
            <a:ext cx="2506520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Památník padlých vojáků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4" y="3429000"/>
            <a:ext cx="2387705" cy="36933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Malá prodejna potravin</a:t>
            </a:r>
            <a:endParaRPr lang="cs-CZ" dirty="0"/>
          </a:p>
        </p:txBody>
      </p:sp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269" y="4149080"/>
            <a:ext cx="3267075" cy="245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427984" y="5661248"/>
            <a:ext cx="1271695" cy="36933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Nedvědička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72321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34" y="334511"/>
            <a:ext cx="2253433" cy="34545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0189" y="2023107"/>
            <a:ext cx="2414582" cy="16085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87824" y="334511"/>
            <a:ext cx="2734851" cy="132343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Když vyjdeme ze školy napravo.</a:t>
            </a:r>
          </a:p>
          <a:p>
            <a:r>
              <a:rPr lang="cs-CZ" sz="1600" dirty="0"/>
              <a:t>p</a:t>
            </a:r>
            <a:r>
              <a:rPr lang="cs-CZ" sz="1600" dirty="0" smtClean="0"/>
              <a:t>řijdeme  kolem Lípy svobody </a:t>
            </a:r>
          </a:p>
          <a:p>
            <a:r>
              <a:rPr lang="cs-CZ" sz="1600" dirty="0" smtClean="0"/>
              <a:t> a  zdravotního střediska až </a:t>
            </a:r>
          </a:p>
          <a:p>
            <a:r>
              <a:rPr lang="cs-CZ" sz="1600" dirty="0"/>
              <a:t>k</a:t>
            </a:r>
            <a:r>
              <a:rPr lang="cs-CZ" sz="1600" dirty="0" smtClean="0"/>
              <a:t> hradu Pernštejnu.</a:t>
            </a:r>
            <a:endParaRPr lang="cs-CZ" sz="1600" dirty="0"/>
          </a:p>
        </p:txBody>
      </p:sp>
      <p:pic>
        <p:nvPicPr>
          <p:cNvPr id="4098" name="Picture 2" descr="D:\Dokumenty\Nová složka\PERNŠTEJN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0018" y="3933055"/>
            <a:ext cx="4080454" cy="23286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9686" y="1412776"/>
            <a:ext cx="3024336" cy="2019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649" y="4181767"/>
            <a:ext cx="2800223" cy="21001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4183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3" descr="C:\Documents and Settings\All Users\Dokumenty\Obrázky\Nedvědice\IMG_328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948" y="522906"/>
            <a:ext cx="1880183" cy="2816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38157" y="529088"/>
            <a:ext cx="4586833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Vydáme-li se od školy nalevo</a:t>
            </a:r>
          </a:p>
          <a:p>
            <a:r>
              <a:rPr lang="cs-CZ" dirty="0"/>
              <a:t>a</a:t>
            </a:r>
            <a:r>
              <a:rPr lang="cs-CZ" dirty="0" smtClean="0"/>
              <a:t> pak kolem kostela, dostaneme se na náměstí.</a:t>
            </a:r>
            <a:endParaRPr lang="cs-CZ" dirty="0"/>
          </a:p>
        </p:txBody>
      </p:sp>
      <p:pic>
        <p:nvPicPr>
          <p:cNvPr id="9" name="Picture 2" descr="C:\Documents and Settings\All Users\Dokumenty\Obrázky\Nedvědice\IMG_329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75" y="4113600"/>
            <a:ext cx="2910623" cy="1943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 descr="C:\Documents and Settings\All Users\Dokumenty\Obrázky\Nedvědice\IMG_329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813" y="4771303"/>
            <a:ext cx="2808659" cy="1875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1751384" y="3807251"/>
            <a:ext cx="674086" cy="87250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323528" y="3649292"/>
            <a:ext cx="698376" cy="112201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208244" y="3604374"/>
            <a:ext cx="692434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Pošta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51384" y="3622585"/>
            <a:ext cx="1032719" cy="369332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Cukrárna</a:t>
            </a:r>
            <a:endParaRPr lang="cs-CZ" dirty="0"/>
          </a:p>
        </p:txBody>
      </p:sp>
      <p:cxnSp>
        <p:nvCxnSpPr>
          <p:cNvPr id="22" name="Přímá spojnice se šipkou 21"/>
          <p:cNvCxnSpPr/>
          <p:nvPr/>
        </p:nvCxnSpPr>
        <p:spPr>
          <a:xfrm flipH="1">
            <a:off x="5332724" y="3789040"/>
            <a:ext cx="247388" cy="129614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338157" y="3437919"/>
            <a:ext cx="1989134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Obchodní středisko</a:t>
            </a:r>
            <a:endParaRPr lang="cs-CZ" dirty="0"/>
          </a:p>
        </p:txBody>
      </p:sp>
      <p:cxnSp>
        <p:nvCxnSpPr>
          <p:cNvPr id="27" name="Přímá spojnice se šipkou 26"/>
          <p:cNvCxnSpPr/>
          <p:nvPr/>
        </p:nvCxnSpPr>
        <p:spPr>
          <a:xfrm flipV="1">
            <a:off x="3133303" y="5449964"/>
            <a:ext cx="1354469" cy="71059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989536" y="5805264"/>
            <a:ext cx="921278" cy="36933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Lékárna</a:t>
            </a:r>
            <a:endParaRPr lang="cs-CZ" dirty="0"/>
          </a:p>
        </p:txBody>
      </p:sp>
      <p:pic>
        <p:nvPicPr>
          <p:cNvPr id="31" name="Picture 2" descr="C:\Documents and Settings\All Users\Dokumenty\Obrázky\Nedvědice\IMG_3329.JPG"/>
          <p:cNvPicPr>
            <a:picLocks noGrp="1" noChangeAspect="1" noChangeArrowheads="1"/>
          </p:cNvPicPr>
          <p:nvPr>
            <p:ph idx="1"/>
          </p:nvPr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292831"/>
            <a:ext cx="2420509" cy="1615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4082" y="1484784"/>
            <a:ext cx="2590935" cy="17319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099" name="TextovéPole 4098"/>
          <p:cNvSpPr txBox="1"/>
          <p:nvPr/>
        </p:nvSpPr>
        <p:spPr>
          <a:xfrm>
            <a:off x="6631573" y="2060848"/>
            <a:ext cx="1329275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Obecní úřad</a:t>
            </a:r>
            <a:endParaRPr lang="cs-CZ" dirty="0"/>
          </a:p>
        </p:txBody>
      </p:sp>
      <p:cxnSp>
        <p:nvCxnSpPr>
          <p:cNvPr id="4102" name="Přímá spojnice se šipkou 4101"/>
          <p:cNvCxnSpPr/>
          <p:nvPr/>
        </p:nvCxnSpPr>
        <p:spPr>
          <a:xfrm flipH="1">
            <a:off x="5016457" y="2180612"/>
            <a:ext cx="17154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7" name="Přímá spojnice se šipkou 4106"/>
          <p:cNvCxnSpPr>
            <a:stCxn id="25" idx="3"/>
          </p:cNvCxnSpPr>
          <p:nvPr/>
        </p:nvCxnSpPr>
        <p:spPr>
          <a:xfrm>
            <a:off x="6327291" y="3622585"/>
            <a:ext cx="968919" cy="18466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276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Documents and Settings\All Users\Dokumenty\Obrázky\Nedvědice\IMG_334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5192"/>
            <a:ext cx="3240360" cy="2163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857126" y="476672"/>
            <a:ext cx="3081613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Za obc</a:t>
            </a:r>
            <a:r>
              <a:rPr lang="cs-CZ" b="1" dirty="0" smtClean="0"/>
              <a:t>hodním domem je </a:t>
            </a:r>
          </a:p>
          <a:p>
            <a:r>
              <a:rPr lang="cs-CZ" b="1" dirty="0" smtClean="0"/>
              <a:t>továrna MEZ a  hřiště pro děti.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26045" y="3835153"/>
            <a:ext cx="2667974" cy="646331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My ale půjdeme dál kolem</a:t>
            </a:r>
          </a:p>
          <a:p>
            <a:r>
              <a:rPr lang="cs-CZ" dirty="0"/>
              <a:t>s</a:t>
            </a:r>
            <a:r>
              <a:rPr lang="cs-CZ" dirty="0" smtClean="0"/>
              <a:t>okolovny až na nádraží.</a:t>
            </a:r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79" y="4513817"/>
            <a:ext cx="2951163" cy="196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402" y="4513817"/>
            <a:ext cx="2939776" cy="1968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496153"/>
            <a:ext cx="3228516" cy="2152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6791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6" descr="C:\Documents and Settings\All Users\Dokumenty\Obrázky\Nedvědice\IMG_325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759771"/>
            <a:ext cx="2844824" cy="1899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1" name="Picture 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619" y="836712"/>
            <a:ext cx="2499238" cy="18750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21579" y="5805264"/>
            <a:ext cx="3818371" cy="954107"/>
          </a:xfrm>
          <a:prstGeom prst="rect">
            <a:avLst/>
          </a:prstGeom>
          <a:solidFill>
            <a:schemeClr val="bg2"/>
          </a:solidFill>
        </p:spPr>
        <p:txBody>
          <a:bodyPr wrap="square">
            <a:spAutoFit/>
          </a:bodyPr>
          <a:lstStyle/>
          <a:p>
            <a:r>
              <a:rPr lang="cs-CZ" sz="1400" dirty="0"/>
              <a:t>Pod Horou se potkávají lidi všeho věku, </a:t>
            </a:r>
          </a:p>
          <a:p>
            <a:r>
              <a:rPr lang="cs-CZ" sz="1400" dirty="0"/>
              <a:t>když se někdy zastaví, </a:t>
            </a:r>
          </a:p>
          <a:p>
            <a:r>
              <a:rPr lang="cs-CZ" sz="1400" dirty="0"/>
              <a:t>poslouchají řeku, </a:t>
            </a:r>
          </a:p>
          <a:p>
            <a:r>
              <a:rPr lang="cs-CZ" sz="1400" dirty="0"/>
              <a:t>jak jim radí, jak jim zpívá, ……</a:t>
            </a:r>
          </a:p>
        </p:txBody>
      </p:sp>
      <p:pic>
        <p:nvPicPr>
          <p:cNvPr id="615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19685"/>
            <a:ext cx="2952328" cy="19745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3" name="Picture 9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828794"/>
            <a:ext cx="3116121" cy="20783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419872" y="1196752"/>
            <a:ext cx="1771832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Řeka Nedvědička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2996952"/>
            <a:ext cx="2533194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Pod Horou a řeka Svratka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11560" y="332656"/>
            <a:ext cx="2522294" cy="369332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Která místa ještě známe?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4591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46" y="1121147"/>
            <a:ext cx="3312368" cy="2301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103" y="1044452"/>
            <a:ext cx="3170237" cy="2378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5" name="Picture 5" descr="D:\Dokumenty\Nová složka\STUDÁNKY- KOREJTKO.jpe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46" y="4124659"/>
            <a:ext cx="3024336" cy="2268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059681" y="620688"/>
            <a:ext cx="1168653" cy="369332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U hřbitova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3621114"/>
            <a:ext cx="1955472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Studánky- Korejtko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550370"/>
            <a:ext cx="2452235" cy="3273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059681" y="4365104"/>
            <a:ext cx="1413207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A znovu hrad</a:t>
            </a:r>
          </a:p>
          <a:p>
            <a:r>
              <a:rPr lang="cs-CZ" dirty="0" smtClean="0"/>
              <a:t>Pernštejn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8152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/>
              <a:t>AUTOR NEUVEDEN. </a:t>
            </a:r>
            <a:r>
              <a:rPr lang="cs-CZ" sz="1400" i="1" dirty="0"/>
              <a:t>wikipedie</a:t>
            </a:r>
            <a:r>
              <a:rPr lang="cs-CZ" sz="1400" dirty="0"/>
              <a:t> [online]. [cit. 27.11.2012]. Dostupný na WWW: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/c/cd/Nedvedice-znak.png</a:t>
            </a:r>
          </a:p>
          <a:p>
            <a:r>
              <a:rPr lang="cs-CZ" sz="1400" dirty="0" smtClean="0"/>
              <a:t>Fotografie – archiv autora</a:t>
            </a:r>
          </a:p>
          <a:p>
            <a:r>
              <a:rPr lang="cs-CZ" sz="1400" dirty="0" smtClean="0"/>
              <a:t>Text autor</a:t>
            </a:r>
          </a:p>
          <a:p>
            <a:r>
              <a:rPr lang="cs-CZ" sz="1400" dirty="0" smtClean="0"/>
              <a:t>Verše – Petr Vejrosta , ZŠ Nedvědice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79765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416</TotalTime>
  <Words>385</Words>
  <Application>Microsoft Office PowerPoint</Application>
  <PresentationFormat>Předvádění na obrazovce (4:3)</PresentationFormat>
  <Paragraphs>68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Kubík</cp:lastModifiedBy>
  <cp:revision>61</cp:revision>
  <dcterms:created xsi:type="dcterms:W3CDTF">2012-09-19T14:10:04Z</dcterms:created>
  <dcterms:modified xsi:type="dcterms:W3CDTF">2012-12-04T16:20:13Z</dcterms:modified>
</cp:coreProperties>
</file>