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6584A-B740-488F-B79C-1FC1D292BA03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EE47FC-BE68-40C8-AFEA-FDDB87E75D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7585" y="1484784"/>
          <a:ext cx="7680852" cy="4352261"/>
        </p:xfrm>
        <a:graphic>
          <a:graphicData uri="http://schemas.openxmlformats.org/drawingml/2006/table">
            <a:tbl>
              <a:tblPr/>
              <a:tblGrid>
                <a:gridCol w="1981061"/>
                <a:gridCol w="5699791"/>
              </a:tblGrid>
              <a:tr h="280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VY_32_INOVACE_1_37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Rozlišování základních 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geometrických tvarů – I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alibri"/>
                          <a:ea typeface="Calibri"/>
                          <a:cs typeface="Times New Roman"/>
                        </a:rPr>
                        <a:t>Leden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 2013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</a:t>
                      </a: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84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rozlišování základních geometrických tvarů – 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.  Materiál slouží k opakování a procvičování učiva, je vhodný pro práci skupinovou i pro práci individuální.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1321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42901"/>
            <a:ext cx="8640960" cy="935831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6551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4420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a) Vyhledej správný tvar, který k sobě patří.</a:t>
            </a:r>
            <a:endParaRPr lang="cs-CZ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971600" y="1124744"/>
            <a:ext cx="3096344" cy="50405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9" name="Přímá spojovací čára 8"/>
          <p:cNvCxnSpPr>
            <a:stCxn id="4" idx="0"/>
            <a:endCxn id="4" idx="2"/>
          </p:cNvCxnSpPr>
          <p:nvPr/>
        </p:nvCxnSpPr>
        <p:spPr>
          <a:xfrm>
            <a:off x="2519772" y="1124744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endCxn id="4" idx="3"/>
          </p:cNvCxnSpPr>
          <p:nvPr/>
        </p:nvCxnSpPr>
        <p:spPr>
          <a:xfrm>
            <a:off x="2555776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555776" y="24208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555776" y="486916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1259632" y="3068960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771800" y="5013176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71800" y="2708920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843808" y="3789040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771800" y="1340768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076056" y="1124744"/>
            <a:ext cx="3096344" cy="50405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7" name="Přímá spojovací čára 26"/>
          <p:cNvCxnSpPr>
            <a:stCxn id="25" idx="0"/>
            <a:endCxn id="25" idx="2"/>
          </p:cNvCxnSpPr>
          <p:nvPr/>
        </p:nvCxnSpPr>
        <p:spPr>
          <a:xfrm>
            <a:off x="6624228" y="1124744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endCxn id="25" idx="3"/>
          </p:cNvCxnSpPr>
          <p:nvPr/>
        </p:nvCxnSpPr>
        <p:spPr>
          <a:xfrm>
            <a:off x="6660232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660232" y="24208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732240" y="486916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 rot="16200000">
            <a:off x="5292080" y="3356992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804248" y="1556792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948264" y="2564904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6948264" y="3789040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6876256" y="5013176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4420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b) Vyhledej správný tvar, který k sobě patří.</a:t>
            </a:r>
            <a:endParaRPr lang="cs-CZ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971600" y="1124744"/>
            <a:ext cx="3096344" cy="50405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9" name="Přímá spojovací čára 8"/>
          <p:cNvCxnSpPr>
            <a:stCxn id="4" idx="0"/>
            <a:endCxn id="4" idx="2"/>
          </p:cNvCxnSpPr>
          <p:nvPr/>
        </p:nvCxnSpPr>
        <p:spPr>
          <a:xfrm>
            <a:off x="2519772" y="1124744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endCxn id="4" idx="3"/>
          </p:cNvCxnSpPr>
          <p:nvPr/>
        </p:nvCxnSpPr>
        <p:spPr>
          <a:xfrm>
            <a:off x="2555776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555776" y="24208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555776" y="486916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2771800" y="5013176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71800" y="2708920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843808" y="3789040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771800" y="1340768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076056" y="1124744"/>
            <a:ext cx="3096344" cy="50405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7" name="Přímá spojovací čára 26"/>
          <p:cNvCxnSpPr>
            <a:stCxn id="25" idx="0"/>
            <a:endCxn id="25" idx="2"/>
          </p:cNvCxnSpPr>
          <p:nvPr/>
        </p:nvCxnSpPr>
        <p:spPr>
          <a:xfrm>
            <a:off x="6624228" y="1124744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endCxn id="25" idx="3"/>
          </p:cNvCxnSpPr>
          <p:nvPr/>
        </p:nvCxnSpPr>
        <p:spPr>
          <a:xfrm>
            <a:off x="6660232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660232" y="24208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732240" y="486916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6876256" y="2708920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76256" y="1340768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6948264" y="3789040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6876256" y="5013176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1187624" y="2996952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64088" y="321297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843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2. Kruhy vybarvi </a:t>
            </a:r>
            <a:r>
              <a:rPr lang="cs-CZ" u="sng" dirty="0" smtClean="0">
                <a:solidFill>
                  <a:schemeClr val="tx2"/>
                </a:solidFill>
              </a:rPr>
              <a:t>modře</a:t>
            </a:r>
            <a:r>
              <a:rPr lang="cs-CZ" u="sng" dirty="0" smtClean="0"/>
              <a:t>, obdélníky </a:t>
            </a:r>
            <a:r>
              <a:rPr lang="cs-CZ" u="sng" dirty="0" smtClean="0">
                <a:solidFill>
                  <a:srgbClr val="FF0000"/>
                </a:solidFill>
              </a:rPr>
              <a:t>červeně</a:t>
            </a:r>
            <a:r>
              <a:rPr lang="cs-CZ" u="sng" dirty="0" smtClean="0"/>
              <a:t>, trojúhelníky </a:t>
            </a:r>
            <a:r>
              <a:rPr lang="cs-CZ" u="sng" dirty="0" smtClean="0">
                <a:solidFill>
                  <a:srgbClr val="00B050"/>
                </a:solidFill>
              </a:rPr>
              <a:t>zeleně</a:t>
            </a:r>
            <a:r>
              <a:rPr lang="cs-CZ" u="sng" dirty="0" smtClean="0"/>
              <a:t>, čtverce </a:t>
            </a:r>
            <a:r>
              <a:rPr lang="cs-CZ" u="sng" dirty="0" smtClean="0">
                <a:solidFill>
                  <a:srgbClr val="FFC000"/>
                </a:solidFill>
              </a:rPr>
              <a:t>oranžově</a:t>
            </a:r>
            <a:r>
              <a:rPr lang="cs-CZ" u="sng" dirty="0" smtClean="0"/>
              <a:t>.</a:t>
            </a:r>
            <a:endParaRPr lang="cs-CZ" u="sng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467544" y="1124744"/>
            <a:ext cx="1728192" cy="48235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7668344" y="2060848"/>
            <a:ext cx="792088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16016" y="980728"/>
            <a:ext cx="914400" cy="16344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00192" y="2276872"/>
            <a:ext cx="504056" cy="4823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3635896" y="1700808"/>
            <a:ext cx="1060704" cy="1634480"/>
          </a:xfrm>
          <a:prstGeom prst="triangle">
            <a:avLst>
              <a:gd name="adj" fmla="val 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220072" y="2996952"/>
            <a:ext cx="1152128" cy="113042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56176" y="5229200"/>
            <a:ext cx="1224136" cy="11304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3568" y="3645024"/>
            <a:ext cx="2160240" cy="4823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11560" y="5301208"/>
            <a:ext cx="720080" cy="6983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11560" y="234888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915816" y="1124744"/>
            <a:ext cx="576064" cy="55436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275856" y="3933056"/>
            <a:ext cx="504056" cy="48235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2699792" y="5229200"/>
            <a:ext cx="1060704" cy="914400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flipV="1">
            <a:off x="4572000" y="5301208"/>
            <a:ext cx="1080120" cy="100811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876256" y="3068960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7668344" y="3717032"/>
            <a:ext cx="1060704" cy="187220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940152" y="4437112"/>
            <a:ext cx="149046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475656" y="4725144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923928" y="3501008"/>
            <a:ext cx="1060704" cy="1440160"/>
          </a:xfrm>
          <a:prstGeom prst="triangle">
            <a:avLst>
              <a:gd name="adj" fmla="val 9926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23728" y="1772816"/>
            <a:ext cx="504056" cy="15841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 rot="10800000">
            <a:off x="5940152" y="1268758"/>
            <a:ext cx="2664296" cy="577907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4186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Přiřaď správně podle tvaru a barev.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249289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KRUH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378904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OBDÉLNÍK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12687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ČTVEREC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5157192"/>
            <a:ext cx="22585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TROJÚHELNÍK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1331640" y="980728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59632" y="5229200"/>
            <a:ext cx="1080120" cy="62636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1259632" y="2204864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31640" y="3645024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76256" y="4869160"/>
            <a:ext cx="914400" cy="9144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732240" y="2420888"/>
            <a:ext cx="1080120" cy="62636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804248" y="3573016"/>
            <a:ext cx="914400" cy="91440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732240" y="908720"/>
            <a:ext cx="1060704" cy="91440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Co veze vláček? Dokresli správně tvary podle předlohy . </a:t>
            </a:r>
            <a:endParaRPr lang="cs-CZ" u="sng" dirty="0"/>
          </a:p>
        </p:txBody>
      </p:sp>
      <p:sp>
        <p:nvSpPr>
          <p:cNvPr id="25" name="Obdélník 24"/>
          <p:cNvSpPr/>
          <p:nvPr/>
        </p:nvSpPr>
        <p:spPr>
          <a:xfrm>
            <a:off x="395536" y="4653136"/>
            <a:ext cx="1152128" cy="77038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547664" y="4077072"/>
            <a:ext cx="914400" cy="136815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1560" y="4077072"/>
            <a:ext cx="216024" cy="5543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555776" y="5085184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139952" y="5085184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724128" y="5085184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308304" y="5085184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67544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043608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491880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699792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5004048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4211960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6660232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5868144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8172400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7452320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1619672" y="5229200"/>
            <a:ext cx="792088" cy="69837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95536" y="2060848"/>
            <a:ext cx="1152128" cy="77038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547664" y="1484784"/>
            <a:ext cx="914400" cy="136815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611560" y="1484784"/>
            <a:ext cx="216024" cy="5543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2555776" y="2492896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139952" y="2492896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724128" y="2492896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308304" y="2492896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2843808" y="1556792"/>
            <a:ext cx="914400" cy="9144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4427984" y="1556792"/>
            <a:ext cx="9144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5868144" y="1844824"/>
            <a:ext cx="1080120" cy="6263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Rovnoramenný trojúhelník 78"/>
          <p:cNvSpPr/>
          <p:nvPr/>
        </p:nvSpPr>
        <p:spPr>
          <a:xfrm>
            <a:off x="7452320" y="1556792"/>
            <a:ext cx="1060704" cy="914400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467544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1043608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3491880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2699792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5004048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4211960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6660232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5868144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8172400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7452320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1619672" y="2636912"/>
            <a:ext cx="792088" cy="69837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1835696" y="1700808"/>
            <a:ext cx="360040" cy="4103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1835696" y="4293096"/>
            <a:ext cx="360040" cy="4103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4420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a) Vyhledej správný tvar, který k sobě patří.</a:t>
            </a:r>
            <a:endParaRPr lang="cs-CZ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971600" y="1124744"/>
            <a:ext cx="3096344" cy="50405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9" name="Přímá spojovací čára 8"/>
          <p:cNvCxnSpPr>
            <a:stCxn id="4" idx="0"/>
            <a:endCxn id="4" idx="2"/>
          </p:cNvCxnSpPr>
          <p:nvPr/>
        </p:nvCxnSpPr>
        <p:spPr>
          <a:xfrm>
            <a:off x="2519772" y="1124744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endCxn id="4" idx="3"/>
          </p:cNvCxnSpPr>
          <p:nvPr/>
        </p:nvCxnSpPr>
        <p:spPr>
          <a:xfrm>
            <a:off x="2555776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555776" y="24208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555776" y="486916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1259632" y="3068960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771800" y="5013176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71800" y="2708920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843808" y="3789040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771800" y="1340768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076056" y="1124744"/>
            <a:ext cx="3096344" cy="50405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7" name="Přímá spojovací čára 26"/>
          <p:cNvCxnSpPr>
            <a:stCxn id="25" idx="0"/>
            <a:endCxn id="25" idx="2"/>
          </p:cNvCxnSpPr>
          <p:nvPr/>
        </p:nvCxnSpPr>
        <p:spPr>
          <a:xfrm>
            <a:off x="6624228" y="1124744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endCxn id="25" idx="3"/>
          </p:cNvCxnSpPr>
          <p:nvPr/>
        </p:nvCxnSpPr>
        <p:spPr>
          <a:xfrm>
            <a:off x="6660232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660232" y="24208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732240" y="486916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 rot="16200000">
            <a:off x="5292080" y="3356992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804248" y="1556792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948264" y="2564904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6948264" y="3789040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6876256" y="5013176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95536" y="260648"/>
            <a:ext cx="1060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8" name="Přímá spojovací šipka 27"/>
          <p:cNvCxnSpPr>
            <a:stCxn id="19" idx="5"/>
          </p:cNvCxnSpPr>
          <p:nvPr/>
        </p:nvCxnSpPr>
        <p:spPr>
          <a:xfrm>
            <a:off x="2040121" y="3849449"/>
            <a:ext cx="803687" cy="13077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39" idx="2"/>
          </p:cNvCxnSpPr>
          <p:nvPr/>
        </p:nvCxnSpPr>
        <p:spPr>
          <a:xfrm flipV="1">
            <a:off x="6145324" y="2204864"/>
            <a:ext cx="658924" cy="1465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4420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b) Vyhledej správný tvar, který k sobě patří.</a:t>
            </a:r>
            <a:endParaRPr lang="cs-CZ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971600" y="1124744"/>
            <a:ext cx="3096344" cy="50405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9" name="Přímá spojovací čára 8"/>
          <p:cNvCxnSpPr>
            <a:stCxn id="4" idx="0"/>
            <a:endCxn id="4" idx="2"/>
          </p:cNvCxnSpPr>
          <p:nvPr/>
        </p:nvCxnSpPr>
        <p:spPr>
          <a:xfrm>
            <a:off x="2519772" y="1124744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endCxn id="4" idx="3"/>
          </p:cNvCxnSpPr>
          <p:nvPr/>
        </p:nvCxnSpPr>
        <p:spPr>
          <a:xfrm>
            <a:off x="2555776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555776" y="24208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555776" y="486916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2771800" y="5013176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71800" y="2708920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843808" y="3789040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771800" y="1340768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076056" y="1124744"/>
            <a:ext cx="3096344" cy="50405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7" name="Přímá spojovací čára 26"/>
          <p:cNvCxnSpPr>
            <a:stCxn id="25" idx="0"/>
            <a:endCxn id="25" idx="2"/>
          </p:cNvCxnSpPr>
          <p:nvPr/>
        </p:nvCxnSpPr>
        <p:spPr>
          <a:xfrm>
            <a:off x="6624228" y="1124744"/>
            <a:ext cx="0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endCxn id="25" idx="3"/>
          </p:cNvCxnSpPr>
          <p:nvPr/>
        </p:nvCxnSpPr>
        <p:spPr>
          <a:xfrm>
            <a:off x="6660232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6660232" y="24208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732240" y="486916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6876256" y="2708920"/>
            <a:ext cx="1080120" cy="62636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876256" y="1340768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6948264" y="3789040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6876256" y="5013176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1187624" y="2996952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64088" y="3212976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šipka 32"/>
          <p:cNvCxnSpPr/>
          <p:nvPr/>
        </p:nvCxnSpPr>
        <p:spPr>
          <a:xfrm flipV="1">
            <a:off x="1979712" y="2276872"/>
            <a:ext cx="1080120" cy="1177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26" idx="3"/>
          </p:cNvCxnSpPr>
          <p:nvPr/>
        </p:nvCxnSpPr>
        <p:spPr>
          <a:xfrm flipV="1">
            <a:off x="6278488" y="2276872"/>
            <a:ext cx="813792" cy="1393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843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2. Kruhy vybarvi </a:t>
            </a:r>
            <a:r>
              <a:rPr lang="cs-CZ" u="sng" dirty="0" smtClean="0">
                <a:solidFill>
                  <a:schemeClr val="tx2"/>
                </a:solidFill>
              </a:rPr>
              <a:t>modře</a:t>
            </a:r>
            <a:r>
              <a:rPr lang="cs-CZ" u="sng" dirty="0" smtClean="0"/>
              <a:t>, obdélníky </a:t>
            </a:r>
            <a:r>
              <a:rPr lang="cs-CZ" u="sng" dirty="0" smtClean="0">
                <a:solidFill>
                  <a:srgbClr val="FF0000"/>
                </a:solidFill>
              </a:rPr>
              <a:t>červeně</a:t>
            </a:r>
            <a:r>
              <a:rPr lang="cs-CZ" u="sng" dirty="0" smtClean="0"/>
              <a:t>, trojúhelníky </a:t>
            </a:r>
            <a:r>
              <a:rPr lang="cs-CZ" u="sng" dirty="0" smtClean="0">
                <a:solidFill>
                  <a:srgbClr val="00B050"/>
                </a:solidFill>
              </a:rPr>
              <a:t>zeleně</a:t>
            </a:r>
            <a:r>
              <a:rPr lang="cs-CZ" u="sng" dirty="0" smtClean="0"/>
              <a:t>, čtverce </a:t>
            </a:r>
            <a:r>
              <a:rPr lang="cs-CZ" u="sng" dirty="0" smtClean="0">
                <a:solidFill>
                  <a:srgbClr val="FFC000"/>
                </a:solidFill>
              </a:rPr>
              <a:t>oranžově</a:t>
            </a:r>
            <a:r>
              <a:rPr lang="cs-CZ" u="sng" dirty="0" smtClean="0"/>
              <a:t>.</a:t>
            </a:r>
            <a:endParaRPr lang="cs-CZ" u="sng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467544" y="1124744"/>
            <a:ext cx="1728192" cy="48235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7668344" y="2060848"/>
            <a:ext cx="792088" cy="72008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16016" y="980728"/>
            <a:ext cx="914400" cy="163448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00192" y="2276872"/>
            <a:ext cx="504056" cy="482352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3707904" y="1628800"/>
            <a:ext cx="1060704" cy="1634480"/>
          </a:xfrm>
          <a:prstGeom prst="triangle">
            <a:avLst>
              <a:gd name="adj" fmla="val 0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220072" y="2996952"/>
            <a:ext cx="1152128" cy="1130424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56176" y="5229200"/>
            <a:ext cx="1224136" cy="1130424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3568" y="3645024"/>
            <a:ext cx="2160240" cy="48235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11560" y="5301208"/>
            <a:ext cx="720080" cy="698376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11560" y="2348880"/>
            <a:ext cx="914400" cy="9144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915816" y="1124744"/>
            <a:ext cx="576064" cy="55436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275856" y="3933056"/>
            <a:ext cx="504056" cy="482352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2699792" y="5229200"/>
            <a:ext cx="1060704" cy="914400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flipV="1">
            <a:off x="4572000" y="5301208"/>
            <a:ext cx="1080120" cy="100811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876256" y="3068960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7668344" y="3717032"/>
            <a:ext cx="1060704" cy="1872208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940152" y="4437112"/>
            <a:ext cx="1490464" cy="36004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475656" y="4725144"/>
            <a:ext cx="914400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923928" y="3501008"/>
            <a:ext cx="1060704" cy="1440160"/>
          </a:xfrm>
          <a:prstGeom prst="triangle">
            <a:avLst>
              <a:gd name="adj" fmla="val 99261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123728" y="1772816"/>
            <a:ext cx="504056" cy="158417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 rot="10800000">
            <a:off x="5940152" y="1268758"/>
            <a:ext cx="2664296" cy="57790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4186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Přiřaď správně podle tvaru a barev.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249289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KRUH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378904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OBDÉLNÍK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12687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ČTVEREC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5157192"/>
            <a:ext cx="22585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TROJÚHELNÍK</a:t>
            </a:r>
            <a:endParaRPr lang="cs-CZ" sz="2800" dirty="0"/>
          </a:p>
        </p:txBody>
      </p:sp>
      <p:sp>
        <p:nvSpPr>
          <p:cNvPr id="7" name="Elipsa 6"/>
          <p:cNvSpPr/>
          <p:nvPr/>
        </p:nvSpPr>
        <p:spPr>
          <a:xfrm>
            <a:off x="1331640" y="980728"/>
            <a:ext cx="914400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59632" y="5229200"/>
            <a:ext cx="1080120" cy="62636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1259632" y="2204864"/>
            <a:ext cx="1060704" cy="914400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31640" y="3645024"/>
            <a:ext cx="914400" cy="9144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76256" y="4869160"/>
            <a:ext cx="914400" cy="9144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732240" y="2420888"/>
            <a:ext cx="1080120" cy="626368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804248" y="3573016"/>
            <a:ext cx="914400" cy="91440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732240" y="908720"/>
            <a:ext cx="1060704" cy="914400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šipka 15"/>
          <p:cNvCxnSpPr>
            <a:stCxn id="7" idx="6"/>
          </p:cNvCxnSpPr>
          <p:nvPr/>
        </p:nvCxnSpPr>
        <p:spPr>
          <a:xfrm>
            <a:off x="2246040" y="1437928"/>
            <a:ext cx="1677888" cy="11989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9" idx="4"/>
          </p:cNvCxnSpPr>
          <p:nvPr/>
        </p:nvCxnSpPr>
        <p:spPr>
          <a:xfrm>
            <a:off x="2320336" y="3119264"/>
            <a:ext cx="1387568" cy="2037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0" idx="3"/>
          </p:cNvCxnSpPr>
          <p:nvPr/>
        </p:nvCxnSpPr>
        <p:spPr>
          <a:xfrm flipV="1">
            <a:off x="2246040" y="1844824"/>
            <a:ext cx="1893912" cy="2257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2411760" y="4293096"/>
            <a:ext cx="1296144" cy="12037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14" idx="2"/>
          </p:cNvCxnSpPr>
          <p:nvPr/>
        </p:nvCxnSpPr>
        <p:spPr>
          <a:xfrm flipH="1">
            <a:off x="5076056" y="1823120"/>
            <a:ext cx="1656184" cy="3262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12" idx="1"/>
            <a:endCxn id="4" idx="0"/>
          </p:cNvCxnSpPr>
          <p:nvPr/>
        </p:nvCxnSpPr>
        <p:spPr>
          <a:xfrm flipH="1">
            <a:off x="4535996" y="2734072"/>
            <a:ext cx="2196244" cy="10549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13" idx="1"/>
          </p:cNvCxnSpPr>
          <p:nvPr/>
        </p:nvCxnSpPr>
        <p:spPr>
          <a:xfrm flipH="1" flipV="1">
            <a:off x="4932040" y="2852936"/>
            <a:ext cx="2006119" cy="8539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11" idx="1"/>
          </p:cNvCxnSpPr>
          <p:nvPr/>
        </p:nvCxnSpPr>
        <p:spPr>
          <a:xfrm flipH="1" flipV="1">
            <a:off x="4788024" y="1844824"/>
            <a:ext cx="2088232" cy="34815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Co veze vláček? Dokresli správně tvary podle předlohy . </a:t>
            </a:r>
            <a:endParaRPr lang="cs-CZ" u="sng" dirty="0"/>
          </a:p>
        </p:txBody>
      </p:sp>
      <p:sp>
        <p:nvSpPr>
          <p:cNvPr id="25" name="Obdélník 24"/>
          <p:cNvSpPr/>
          <p:nvPr/>
        </p:nvSpPr>
        <p:spPr>
          <a:xfrm>
            <a:off x="395536" y="4653136"/>
            <a:ext cx="1152128" cy="77038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547664" y="4077072"/>
            <a:ext cx="914400" cy="136815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11560" y="4077072"/>
            <a:ext cx="216024" cy="5543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555776" y="5085184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139952" y="5085184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724128" y="5085184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308304" y="5085184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67544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043608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491880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699792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5004048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4211960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6660232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5868144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8172400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7452320" y="5445224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1619672" y="5229200"/>
            <a:ext cx="792088" cy="69837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95536" y="2060848"/>
            <a:ext cx="1152128" cy="770384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547664" y="1484784"/>
            <a:ext cx="914400" cy="1368152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611560" y="1484784"/>
            <a:ext cx="216024" cy="5543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2555776" y="2492896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139952" y="2492896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724128" y="2492896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7308304" y="2492896"/>
            <a:ext cx="1440160" cy="33833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2843808" y="1556792"/>
            <a:ext cx="914400" cy="9144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4427984" y="1556792"/>
            <a:ext cx="914400" cy="914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5868144" y="1844824"/>
            <a:ext cx="1080120" cy="62636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Rovnoramenný trojúhelník 78"/>
          <p:cNvSpPr/>
          <p:nvPr/>
        </p:nvSpPr>
        <p:spPr>
          <a:xfrm>
            <a:off x="7452320" y="1556792"/>
            <a:ext cx="1060704" cy="914400"/>
          </a:xfrm>
          <a:prstGeom prst="triangl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467544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1043608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3491880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2699792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5004048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4211960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6660232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5868144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8172400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7452320" y="2852936"/>
            <a:ext cx="432048" cy="41034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1619672" y="2636912"/>
            <a:ext cx="792088" cy="69837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1835696" y="1700808"/>
            <a:ext cx="360040" cy="4103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1835696" y="4293096"/>
            <a:ext cx="360040" cy="41034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2843808" y="414908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427984" y="4149080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5940152" y="4437112"/>
            <a:ext cx="1080120" cy="6263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7524328" y="4149080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220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zezulčíková</cp:lastModifiedBy>
  <cp:revision>18</cp:revision>
  <dcterms:created xsi:type="dcterms:W3CDTF">2012-12-29T17:27:26Z</dcterms:created>
  <dcterms:modified xsi:type="dcterms:W3CDTF">2012-12-31T16:52:30Z</dcterms:modified>
</cp:coreProperties>
</file>