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7" r:id="rId2"/>
    <p:sldId id="261" r:id="rId3"/>
    <p:sldId id="262" r:id="rId4"/>
    <p:sldId id="263" r:id="rId5"/>
    <p:sldId id="264" r:id="rId6"/>
    <p:sldId id="266" r:id="rId7"/>
    <p:sldId id="267" r:id="rId8"/>
    <p:sldId id="272" r:id="rId9"/>
    <p:sldId id="268" r:id="rId10"/>
    <p:sldId id="265" r:id="rId11"/>
    <p:sldId id="271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VY_32_INOVACE_15_13 Zima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VY_32_INOVACE_15_13 Zima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6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5.12.2012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95653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152127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4226024"/>
          </a:xfrm>
        </p:spPr>
        <p:txBody>
          <a:bodyPr>
            <a:normAutofit fontScale="700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jako doplněk učiva v rámci  tématu Člověk a jeho svět.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k procvičení učiva Zima .</a:t>
            </a:r>
          </a:p>
          <a:p>
            <a:pPr algn="l">
              <a:buFont typeface="Arial" pitchFamily="34" charset="0"/>
              <a:buChar char="•"/>
            </a:pPr>
            <a:endParaRPr lang="cs-CZ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 jako dum do předmětu Prvouka pro 2.ročník.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doporučuji prezentovat pomocí dataprojektoru.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slova – zimní měsíce, zimní slunovrat, Vánoce, Štědrý den, nový rok, proměny v přírodě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</a:p>
          <a:p>
            <a:pPr algn="l"/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Žáci se naučí </a:t>
            </a:r>
            <a:r>
              <a:rPr lang="cs-CZ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charakterizovat zimu. 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1851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PROMĚNY PŘÍRODY V ZIMĚ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Zima začíná </a:t>
            </a:r>
            <a:r>
              <a:rPr lang="cs-CZ" sz="4000" dirty="0" smtClean="0"/>
              <a:t>21. prosince.</a:t>
            </a:r>
          </a:p>
          <a:p>
            <a:r>
              <a:rPr lang="cs-CZ" dirty="0" smtClean="0"/>
              <a:t>Je to den </a:t>
            </a:r>
            <a:r>
              <a:rPr lang="cs-CZ" sz="4000" dirty="0" smtClean="0"/>
              <a:t>zimního slunovratu</a:t>
            </a:r>
            <a:r>
              <a:rPr lang="cs-CZ" dirty="0" smtClean="0"/>
              <a:t>. Je nejdelší noc a nejkratší den.</a:t>
            </a:r>
          </a:p>
          <a:p>
            <a:r>
              <a:rPr lang="cs-CZ" dirty="0" smtClean="0"/>
              <a:t>Zimní měsíce jsou </a:t>
            </a:r>
            <a:r>
              <a:rPr lang="cs-CZ" sz="4000" dirty="0" smtClean="0"/>
              <a:t>prosinec, leden ,únor.</a:t>
            </a:r>
            <a:endParaRPr lang="cs-CZ" dirty="0"/>
          </a:p>
        </p:txBody>
      </p:sp>
      <p:pic>
        <p:nvPicPr>
          <p:cNvPr id="1026" name="Picture 2" descr="D:\Dokumenty\Fotky\Mamka + Tatka\prosinec 2007 - ZŠ Nedvědice - Mikuláš\IMG_00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72320"/>
            <a:ext cx="3384376" cy="253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83968" y="4941168"/>
            <a:ext cx="4341253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6. Prosince je   SVATÉHO MIKULÁŠE, </a:t>
            </a:r>
          </a:p>
          <a:p>
            <a:r>
              <a:rPr lang="cs-CZ" dirty="0" smtClean="0"/>
              <a:t>Den předtím  přichází za dětmi i s andělem</a:t>
            </a:r>
          </a:p>
          <a:p>
            <a:r>
              <a:rPr lang="cs-CZ" dirty="0"/>
              <a:t>a</a:t>
            </a:r>
            <a:r>
              <a:rPr lang="cs-CZ" dirty="0" smtClean="0"/>
              <a:t> čerty.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8012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okumenty\Fotky\MamkaTatka.VseZFotaku\Picture 1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7272808" cy="3862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620688"/>
            <a:ext cx="4193007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Zima podle kalendáře trvá do 21. března.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35514" y="1901791"/>
            <a:ext cx="3412216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Venku je mráz a fouká ledový vítr.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043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okumenty\Fotky\MamkaTatka.VseZFotaku\Picture 23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4005064"/>
            <a:ext cx="3600400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Dokumenty\Fotky\MamkaTatka.VseZFotaku\Picture 22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268760"/>
            <a:ext cx="4896544" cy="258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:\Dokumenty\Fotky\MamkaTatka.VseZFotaku\Picture 22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356992"/>
            <a:ext cx="3181826" cy="3337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620688"/>
            <a:ext cx="4273414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Padá sníh , příroda pod sněhem odpočívá.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593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Dokumenty\Fotky\MamkaTatka.VseZFotaku\Picture 20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3394471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Dokumenty\Fotky\MamkaTatka.VseZFotaku\Picture 2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3265468" cy="4353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620688"/>
            <a:ext cx="6953507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 stromech bývá často námraza , která může být i velmi nebezpečná,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6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Dokumenty\Nová složka\ŠKOLA-nEDVĚDICE.jpe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149" y="1484784"/>
            <a:ext cx="720080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48680"/>
            <a:ext cx="2060821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Rybníky pokryje 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9986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ll Users\Dokumenty\Obrázky\Zima\IMG_41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12776"/>
            <a:ext cx="6440264" cy="483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467380"/>
            <a:ext cx="5174558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 oknech bývá jinovatka a na okapech rampouchy.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9099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4664"/>
            <a:ext cx="493263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Zvířata v lese mají v zimě těžké životní podmínky.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1268760"/>
            <a:ext cx="6932347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Je-li zem zmrzlá a zapadlá sněhem, jsou odkázána na pomoc člověka.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060848"/>
            <a:ext cx="579793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Myslivci nosí zvířatům do lesa seno, sůl, žaludy, kaštany.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10670" y="4302614"/>
            <a:ext cx="373333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Ptákům sypeme na krmítka semínka</a:t>
            </a:r>
          </a:p>
          <a:p>
            <a:r>
              <a:rPr lang="cs-CZ" dirty="0" smtClean="0"/>
              <a:t>Nebo dáváme lůj.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34140"/>
            <a:ext cx="4860624" cy="3722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6949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my můžeme zvířatům pomoct !</a:t>
            </a:r>
            <a:endParaRPr lang="cs-CZ" dirty="0"/>
          </a:p>
        </p:txBody>
      </p:sp>
      <p:pic>
        <p:nvPicPr>
          <p:cNvPr id="3074" name="Picture 2" descr="D:\Dokumenty\Fotky\MamkaTatka.VseZFotaku\Picture 19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4206908" cy="315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Dokumenty\Fotky\MamkaTatka.VseZFotaku\Picture 1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021" y="3573016"/>
            <a:ext cx="3871978" cy="290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1988840"/>
            <a:ext cx="101265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Víte jak?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471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00968"/>
            <a:ext cx="712419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Děti se v zimě nejvíc těší na Vánoce , zvlášť na Štědrý den </a:t>
            </a:r>
            <a:r>
              <a:rPr lang="cs-CZ" sz="2000" dirty="0" smtClean="0"/>
              <a:t>24.prosince.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268938"/>
            <a:ext cx="477694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To pod ozdobeným stromečkem rozbalují dárky.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013" y="5210121"/>
            <a:ext cx="5044073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31. prosince </a:t>
            </a:r>
            <a:r>
              <a:rPr lang="cs-CZ" dirty="0" smtClean="0"/>
              <a:t>lidé oslavují konec starého roku.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99015" y="6021286"/>
            <a:ext cx="4253087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1.ledna</a:t>
            </a:r>
            <a:r>
              <a:rPr lang="cs-CZ" dirty="0" smtClean="0"/>
              <a:t> přivítáme příchod nového roku</a:t>
            </a:r>
            <a:endParaRPr lang="cs-CZ" sz="2400" dirty="0"/>
          </a:p>
        </p:txBody>
      </p:sp>
      <p:pic>
        <p:nvPicPr>
          <p:cNvPr id="8194" name="Picture 2" descr="D:\Dokumenty\Fotky\Mamka + Tatka\prosinec 2007 - den otevřených dveří ve škole\IMG_02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795120"/>
            <a:ext cx="4755391" cy="3146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5925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KARELJ. </a:t>
            </a:r>
            <a:r>
              <a:rPr lang="cs-CZ" sz="1600" i="1" dirty="0"/>
              <a:t>Wikipedie</a:t>
            </a:r>
            <a:r>
              <a:rPr lang="cs-CZ" sz="1600" dirty="0"/>
              <a:t> [online]. [cit. 4.12.2012]. Dostupný na WWW: .</a:t>
            </a:r>
            <a:r>
              <a:rPr lang="cs-CZ" sz="1600" dirty="0" err="1" smtClean="0"/>
              <a:t>org</a:t>
            </a:r>
            <a:r>
              <a:rPr lang="cs-CZ" sz="1600" dirty="0" smtClean="0"/>
              <a:t>/wiki/Soubor:Zvonek_1.jpg</a:t>
            </a:r>
          </a:p>
          <a:p>
            <a:r>
              <a:rPr lang="cs-CZ" sz="1600" dirty="0" smtClean="0"/>
              <a:t>Fotografie přírody v okolí Nedvědice , dětí  - archiv autora.</a:t>
            </a:r>
          </a:p>
          <a:p>
            <a:r>
              <a:rPr lang="cs-CZ" sz="1600" dirty="0" smtClean="0"/>
              <a:t>Text – učebnice  prvouky pro 2. ročník ZŠ. Nakl. Nová škola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613875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366</TotalTime>
  <Words>367</Words>
  <Application>Microsoft Office PowerPoint</Application>
  <PresentationFormat>Předvádění na obrazovce (4:3)</PresentationFormat>
  <Paragraphs>49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PROMĚNY PŘÍRODY V ZIMĚ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I my můžeme zvířatům pomoct !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67</cp:revision>
  <dcterms:created xsi:type="dcterms:W3CDTF">2012-09-19T14:10:04Z</dcterms:created>
  <dcterms:modified xsi:type="dcterms:W3CDTF">2012-12-05T18:16:12Z</dcterms:modified>
</cp:coreProperties>
</file>