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3" r:id="rId3"/>
    <p:sldId id="274" r:id="rId4"/>
    <p:sldId id="275" r:id="rId5"/>
    <p:sldId id="276" r:id="rId6"/>
    <p:sldId id="257" r:id="rId7"/>
    <p:sldId id="278" r:id="rId8"/>
    <p:sldId id="279" r:id="rId9"/>
    <p:sldId id="280" r:id="rId10"/>
    <p:sldId id="281" r:id="rId11"/>
    <p:sldId id="27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73F30E6D-8818-4E65-8B55-A5733B9B8D51}">
          <p14:sldIdLst>
            <p14:sldId id="256"/>
            <p14:sldId id="273"/>
            <p14:sldId id="274"/>
            <p14:sldId id="275"/>
            <p14:sldId id="276"/>
            <p14:sldId id="257"/>
            <p14:sldId id="278"/>
            <p14:sldId id="279"/>
            <p14:sldId id="280"/>
            <p14:sldId id="281"/>
            <p14:sldId id="277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aximized">
    <p:restoredLeft sz="15620"/>
    <p:restoredTop sz="94660"/>
  </p:normalViewPr>
  <p:slideViewPr>
    <p:cSldViewPr>
      <p:cViewPr>
        <p:scale>
          <a:sx n="76" d="100"/>
          <a:sy n="76" d="100"/>
        </p:scale>
        <p:origin x="-714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3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0D11D74-D44A-414F-A959-A23FA02A505F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ctrTitle"/>
          </p:nvPr>
        </p:nvSpPr>
        <p:spPr>
          <a:xfrm>
            <a:off x="395536" y="4797152"/>
            <a:ext cx="8458200" cy="1222375"/>
          </a:xfrm>
        </p:spPr>
        <p:txBody>
          <a:bodyPr/>
          <a:lstStyle/>
          <a:p>
            <a:r>
              <a:rPr lang="cs-CZ" dirty="0" smtClean="0"/>
              <a:t>kapavka</a:t>
            </a:r>
            <a:endParaRPr lang="cs-CZ" dirty="0"/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Pohlavně přenosné choroby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7144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Kapavka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dirty="0"/>
              <a:t>c</a:t>
            </a:r>
            <a:r>
              <a:rPr lang="cs-CZ" dirty="0" smtClean="0"/>
              <a:t>ílová skupina: střední školy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a</a:t>
            </a:r>
            <a:r>
              <a:rPr lang="cs-CZ" dirty="0" smtClean="0"/>
              <a:t>notace : charakteristické znaky kapavky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klíčová slova : hnisavý výtok, močová trubice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a</a:t>
            </a:r>
            <a:r>
              <a:rPr lang="cs-CZ" dirty="0" smtClean="0"/>
              <a:t>utor: Jana Poláková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z</a:t>
            </a:r>
            <a:r>
              <a:rPr lang="cs-CZ" dirty="0" smtClean="0"/>
              <a:t>pracováno: 2013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12076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kapavka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p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ůvodce:</a:t>
            </a:r>
          </a:p>
          <a:p>
            <a:pPr marL="0" indent="0">
              <a:buNone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gonokok – bakterie  </a:t>
            </a:r>
          </a:p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NEISSERIA  GONORRHOEA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962103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Kapavka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z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působuje: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u mužů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z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áněty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močové trubice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v případě neléčení postupuje do dalších orgánů →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prostata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4800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Kapavka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556792"/>
            <a:ext cx="86868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způsobuje: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u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žen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záněty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močových cest a pohlavního ústrojí</a:t>
            </a: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020216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způsobuje: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u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obou pohlaví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m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ůže dojít k nákaze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konečníku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a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nosohltanu</a:t>
            </a: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4581128"/>
            <a:ext cx="2200275" cy="2076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79995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kapavka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124744"/>
            <a:ext cx="8686800" cy="5517207"/>
          </a:xfrm>
        </p:spPr>
        <p:txBody>
          <a:bodyPr/>
          <a:lstStyle/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způsobuje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: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u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novorozence → nakažený matkou 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		     s kapavkou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z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arudnutí a svědění spojivek, hnisavý výtok očí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9958" y="4797152"/>
            <a:ext cx="2809875" cy="1628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64147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Kapavka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p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říznaky: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o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bjevují se obvykle za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2-7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dní po kontaktu s nakaženým jedincem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504384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Kapavka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p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rojevy: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h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nisavý výtok doprovázený pálením a bolestmi při močení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u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mužů z močové trubice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u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žen z močové trubice a děložního čípku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u obou pohlaví popřípadě z konečníku 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616138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Kapavka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n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eléčená: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→ zánět kůže → zánět kloubů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3861048"/>
            <a:ext cx="2800350" cy="1628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3573016"/>
            <a:ext cx="1733550" cy="2638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607883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800" dirty="0"/>
              <a:t>http://www.google.cz/search?hl=cs&amp;gs_rn=1&amp;gs_ri=hp&amp;cp=5&amp;gs_id=i&amp;xhr=t&amp;q=kapavka&amp;rlz=1R2AURU_csCZ501&amp;bav=on.2,or.r_gc.r_pw.r_qf.&amp;</a:t>
            </a:r>
            <a:r>
              <a:rPr lang="cs-CZ" sz="800" dirty="0" smtClean="0"/>
              <a:t>bvm=bv.1355534169,d.Yms&amp;bpcl=40096503&amp;biw=1280&amp;bih=641&amp;wrapid=tljp135755816138408&amp;um=1&amp;ie=UTF-8&amp;tbm=isch&amp;source=og&amp;sa=N&amp;tab=wi&amp;ei=UrPqULKVHseRswaqlYDoBQ</a:t>
            </a:r>
          </a:p>
          <a:p>
            <a:pPr marL="0" indent="0">
              <a:buNone/>
            </a:pPr>
            <a:r>
              <a:rPr lang="cs-CZ" sz="800" dirty="0"/>
              <a:t>http://www.google.cz/search?hl=cs&amp;gs_rn=1&amp;gs_ri=hp&amp;cp=5&amp;gs_id=i&amp;xhr=t&amp;q=kapavka&amp;rlz=1R2AURU_csCZ501&amp;bav=on.2,or.r_gc.r_pw.r_qf.&amp;</a:t>
            </a:r>
            <a:r>
              <a:rPr lang="cs-CZ" sz="800" dirty="0" smtClean="0"/>
              <a:t>bvm=bv.1355534169,d.Yms&amp;bpcl=40096503&amp;biw=1280&amp;bih=641&amp;wrapid=tljp135755816138408&amp;um=1&amp;ie=UTF-8&amp;tbm=isch&amp;source=og&amp;sa=N&amp;tab=wi&amp;ei=UrPqULKVHseRswaqlYDoBQ</a:t>
            </a:r>
          </a:p>
          <a:p>
            <a:pPr marL="0" indent="0">
              <a:buNone/>
            </a:pPr>
            <a:r>
              <a:rPr lang="cs-CZ" sz="800" dirty="0"/>
              <a:t>http://www.google.cz/search?hl=cs&amp;gs_rn=1&amp;gs_ri=hp&amp;cp=5&amp;gs_id=i&amp;xhr=t&amp;q=kapavka&amp;rlz=1R2AURU_csCZ501&amp;bav=on.2,or.r_gc.r_pw.r_qf.&amp;</a:t>
            </a:r>
            <a:r>
              <a:rPr lang="cs-CZ" sz="800" dirty="0" smtClean="0"/>
              <a:t>bvm=bv.1355534169,d.Yms&amp;bpcl=40096503&amp;biw=1280&amp;bih=641&amp;wrapid=tljp135755816138408&amp;um=1&amp;ie=UTF-8&amp;tbm=isch&amp;source=og&amp;sa=N&amp;tab=wi&amp;ei=UrPqULKVHseRswaqlYDoBQ</a:t>
            </a:r>
          </a:p>
          <a:p>
            <a:pPr marL="0" indent="0">
              <a:buNone/>
            </a:pPr>
            <a:r>
              <a:rPr lang="cs-CZ" sz="800" dirty="0"/>
              <a:t>http://www.google.cz/search?hl=cs&amp;gs_rn=1&amp;gs_ri=hp&amp;cp=5&amp;gs_id=i&amp;xhr=t&amp;q=kapavka&amp;rlz=1R2AURU_csCZ501&amp;bav=on.2,or.r_gc.r_pw.r_qf.&amp;bvm=bv.1355534169,d.Yms&amp;bpcl=40096503&amp;biw=1280&amp;bih=641&amp;wrapid=tljp135755816138408&amp;um=1&amp;ie=UTF-8&amp;tbm=isch&amp;source=og&amp;sa=N&amp;tab=wi&amp;ei=UrPqULKVHseRswaqlYDoBQ</a:t>
            </a:r>
          </a:p>
        </p:txBody>
      </p:sp>
    </p:spTree>
    <p:extLst>
      <p:ext uri="{BB962C8B-B14F-4D97-AF65-F5344CB8AC3E}">
        <p14:creationId xmlns:p14="http://schemas.microsoft.com/office/powerpoint/2010/main" val="685592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978</TotalTime>
  <Words>164</Words>
  <Application>Microsoft Office PowerPoint</Application>
  <PresentationFormat>Předvádění na obrazovce (4:3)</PresentationFormat>
  <Paragraphs>70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Cesta</vt:lpstr>
      <vt:lpstr>kapavka</vt:lpstr>
      <vt:lpstr>Kapavka</vt:lpstr>
      <vt:lpstr>kapavka</vt:lpstr>
      <vt:lpstr>Kapavka</vt:lpstr>
      <vt:lpstr>Kapavka</vt:lpstr>
      <vt:lpstr>Použité zdroje</vt:lpstr>
      <vt:lpstr>kapavka</vt:lpstr>
      <vt:lpstr>Kapavka</vt:lpstr>
      <vt:lpstr>Kapavka</vt:lpstr>
      <vt:lpstr>Kapavka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Kamila Černá</dc:creator>
  <cp:lastModifiedBy>Kamila Černá</cp:lastModifiedBy>
  <cp:revision>119</cp:revision>
  <dcterms:created xsi:type="dcterms:W3CDTF">2012-10-08T12:35:50Z</dcterms:created>
  <dcterms:modified xsi:type="dcterms:W3CDTF">2013-01-07T11:43:45Z</dcterms:modified>
</cp:coreProperties>
</file>