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6"/>
  </p:notesMasterIdLst>
  <p:handoutMasterIdLst>
    <p:handoutMasterId r:id="rId7"/>
  </p:handoutMasterIdLst>
  <p:sldIdLst>
    <p:sldId id="261" r:id="rId2"/>
    <p:sldId id="262" r:id="rId3"/>
    <p:sldId id="263" r:id="rId4"/>
    <p:sldId id="264" r:id="rId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Lucida Console" pitchFamily="49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Lucida Console" pitchFamily="49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Lucida Console" pitchFamily="49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Lucida Console" pitchFamily="49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Lucida Console" pitchFamily="49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latin typeface="Lucida Console" pitchFamily="49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latin typeface="Lucida Console" pitchFamily="49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latin typeface="Lucida Console" pitchFamily="49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latin typeface="Lucida Console" pitchFamily="49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00FF"/>
    </p:penClr>
  </p:showPr>
  <p:clrMru>
    <a:srgbClr val="FB33E3"/>
    <a:srgbClr val="FEC6F7"/>
    <a:srgbClr val="FEBAF6"/>
    <a:srgbClr val="FD8BEF"/>
    <a:srgbClr val="6DD406"/>
    <a:srgbClr val="EC2B1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 varScale="1">
        <p:scale>
          <a:sx n="80" d="100"/>
          <a:sy n="80" d="100"/>
        </p:scale>
        <p:origin x="-34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latin typeface="+mn-lt"/>
              </a:defRPr>
            </a:lvl1pPr>
          </a:lstStyle>
          <a:p>
            <a:pPr>
              <a:defRPr/>
            </a:pPr>
            <a:r>
              <a:rPr lang="cs-CZ"/>
              <a:t>ZŠaMŠ Staré Město, Jamnická 270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latin typeface="+mn-lt"/>
              </a:defRPr>
            </a:lvl1pPr>
          </a:lstStyle>
          <a:p>
            <a:pPr>
              <a:defRPr/>
            </a:pPr>
            <a:fld id="{1DFA6721-6FC7-4A3A-9523-FACE08D02D52}" type="datetimeFigureOut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latin typeface="+mn-lt"/>
              </a:defRPr>
            </a:lvl1pPr>
          </a:lstStyle>
          <a:p>
            <a:pPr>
              <a:defRPr/>
            </a:pPr>
            <a:r>
              <a:rPr lang="cs-CZ"/>
              <a:t>Interaktivní škola pro 21.století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latin typeface="+mn-lt"/>
              </a:defRPr>
            </a:lvl1pPr>
          </a:lstStyle>
          <a:p>
            <a:pPr>
              <a:defRPr/>
            </a:pPr>
            <a:fld id="{947AFFA5-9362-402C-8B8C-5B998D07C4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latin typeface="+mn-lt"/>
              </a:defRPr>
            </a:lvl1pPr>
          </a:lstStyle>
          <a:p>
            <a:pPr>
              <a:defRPr/>
            </a:pPr>
            <a:r>
              <a:rPr lang="cs-CZ"/>
              <a:t>ZŠaMŠ Staré Město, Jamnická 270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latin typeface="+mn-lt"/>
              </a:defRPr>
            </a:lvl1pPr>
          </a:lstStyle>
          <a:p>
            <a:pPr>
              <a:defRPr/>
            </a:pPr>
            <a:fld id="{AE05B49A-DD71-44F2-BB05-0F8A29A1B99E}" type="datetimeFigureOut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latin typeface="+mn-lt"/>
              </a:defRPr>
            </a:lvl1pPr>
          </a:lstStyle>
          <a:p>
            <a:pPr>
              <a:defRPr/>
            </a:pPr>
            <a:r>
              <a:rPr lang="cs-CZ"/>
              <a:t>Interaktivní škola pro 21.století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latin typeface="+mn-lt"/>
              </a:defRPr>
            </a:lvl1pPr>
          </a:lstStyle>
          <a:p>
            <a:pPr>
              <a:defRPr/>
            </a:pPr>
            <a:fld id="{6CF97EEF-5762-4693-B482-0E8C14A3EE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 useBgFill="1">
        <p:nvSpPr>
          <p:cNvPr id="5" name="Zaoblený obdélník 12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6" name="Obdélník 6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7" name="Obdélník 9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10" name="Obdélník 10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85F63-67CB-40DF-87CD-6C0BA321FFF6}" type="datetime1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12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13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37C75CD-5878-44A5-84A1-0DAE3BAB15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77463-351A-41E4-8113-DDA1EA59532B}" type="datetime1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AD100E-F53F-4647-A0D6-5503ABC0AA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 useBgFill="1">
        <p:nvSpPr>
          <p:cNvPr id="5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6" name="Obdélník 6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7" name="Obdélník 7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8" name="Obdélník 8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9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E1B19C-03D3-4242-A2BD-83EEF09D6839}" type="datetime1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10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11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394E7-AE0B-4667-88A1-AC8EF84956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355390-1CD7-4E83-BA93-9C3E924FE3D1}" type="datetime1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E6D19-364C-4FAF-AB4A-9DF904661F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F19E83-414C-4933-86A9-5F7067CFA3F9}" type="datetime1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D4EB92-E442-430C-B216-D27D64FF44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810BCA-8936-40C0-A020-1896C41917E6}" type="datetime1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2D848-47F3-407A-9999-C8470A7A82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E10CC-59F2-441C-B405-12DF296781D4}" type="datetime1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A1482-83E6-4594-88C1-8527EE4AF5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 useBgFill="1">
        <p:nvSpPr>
          <p:cNvPr id="6" name="Zaoblený obdélník 8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E14BF-9480-425C-86F5-F4C19E27AAEF}" type="datetime1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C3C78-DCD7-4F58-82D3-F29B66C595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10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6" name="Obdélník 11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7" name="Obdélník 12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BF314-2868-44A6-976A-97FA7B541C51}" type="datetime1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F6B95E-9A23-4E90-B196-809D7CE41A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FF5F54-F8DE-47EA-99C5-EAA19D61C703}" type="datetime1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5D984-766A-45AC-B691-AD144E96FC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B4869F-A5CF-4787-839E-2F41C687751B}" type="datetime1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3113D-2B79-4717-A33C-29CEF69144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914400" y="274638"/>
            <a:ext cx="7772400" cy="57451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C816A-BCC8-477F-B430-0BC3974CB535}" type="datetime1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BFBC34-607E-41F2-AB87-0A1345929D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b="0"/>
          </a:p>
        </p:txBody>
      </p:sp>
      <p:sp>
        <p:nvSpPr>
          <p:cNvPr id="1028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67367BB5-0D01-4AB9-BAEC-2D8FFD7BC14A}" type="datetime1">
              <a:rPr lang="cs-CZ"/>
              <a:pPr>
                <a:defRPr/>
              </a:pPr>
              <a:t>7.1.2013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cs-CZ"/>
              <a:t>EU do škol</a:t>
            </a: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B42087F2-8E06-4CD2-B2F5-9FE0A1AC47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6" r:id="rId2"/>
    <p:sldLayoutId id="2147483758" r:id="rId3"/>
    <p:sldLayoutId id="2147483755" r:id="rId4"/>
    <p:sldLayoutId id="2147483754" r:id="rId5"/>
    <p:sldLayoutId id="2147483753" r:id="rId6"/>
    <p:sldLayoutId id="2147483752" r:id="rId7"/>
    <p:sldLayoutId id="2147483759" r:id="rId8"/>
    <p:sldLayoutId id="2147483760" r:id="rId9"/>
    <p:sldLayoutId id="2147483751" r:id="rId10"/>
    <p:sldLayoutId id="2147483750" r:id="rId11"/>
    <p:sldLayoutId id="2147483749" r:id="rId12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AABBDF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0BD0D9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0BD0D9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913" y="3644900"/>
            <a:ext cx="6400800" cy="1871663"/>
          </a:xfrm>
        </p:spPr>
        <p:txBody>
          <a:bodyPr>
            <a:normAutofit fontScale="92500"/>
          </a:bodyPr>
          <a:lstStyle/>
          <a:p>
            <a:pPr algn="l" eaLnBrk="1" hangingPunct="1">
              <a:lnSpc>
                <a:spcPct val="90000"/>
              </a:lnSpc>
              <a:defRPr/>
            </a:pPr>
            <a:r>
              <a:rPr lang="cs-CZ" dirty="0" smtClean="0">
                <a:solidFill>
                  <a:srgbClr val="083763"/>
                </a:solidFill>
                <a:latin typeface="Arial" charset="0"/>
                <a:cs typeface="Arial" charset="0"/>
              </a:rPr>
              <a:t>Předmět: Prvouka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dirty="0" smtClean="0">
                <a:solidFill>
                  <a:srgbClr val="083763"/>
                </a:solidFill>
                <a:latin typeface="Arial" charset="0"/>
                <a:cs typeface="Arial" charset="0"/>
              </a:rPr>
              <a:t>Ročník:  1. 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dirty="0" err="1" smtClean="0">
                <a:solidFill>
                  <a:srgbClr val="083763"/>
                </a:solidFill>
                <a:latin typeface="Arial" charset="0"/>
                <a:cs typeface="Arial" charset="0"/>
              </a:rPr>
              <a:t>Tématický</a:t>
            </a:r>
            <a:r>
              <a:rPr lang="cs-CZ" dirty="0" smtClean="0">
                <a:solidFill>
                  <a:srgbClr val="083763"/>
                </a:solidFill>
                <a:latin typeface="Arial" charset="0"/>
                <a:cs typeface="Arial" charset="0"/>
              </a:rPr>
              <a:t> celek: Člověk – části lidského těla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dirty="0" smtClean="0">
                <a:solidFill>
                  <a:srgbClr val="083763"/>
                </a:solidFill>
                <a:latin typeface="Arial" charset="0"/>
                <a:cs typeface="Arial" charset="0"/>
              </a:rPr>
              <a:t>Autor prezentace</a:t>
            </a:r>
            <a:r>
              <a:rPr lang="cs-CZ" dirty="0" smtClean="0"/>
              <a:t>:</a:t>
            </a:r>
            <a:r>
              <a:rPr lang="cs-CZ" dirty="0" smtClean="0">
                <a:latin typeface="Arial" charset="0"/>
              </a:rPr>
              <a:t> Mgr. Irena </a:t>
            </a:r>
            <a:r>
              <a:rPr lang="cs-CZ" dirty="0" err="1" smtClean="0">
                <a:latin typeface="Arial" charset="0"/>
              </a:rPr>
              <a:t>Valošková</a:t>
            </a:r>
            <a:endParaRPr lang="cs-CZ" dirty="0" smtClean="0">
              <a:latin typeface="Arial" charset="0"/>
            </a:endParaRPr>
          </a:p>
          <a:p>
            <a:pPr algn="l" eaLnBrk="1" hangingPunct="1">
              <a:lnSpc>
                <a:spcPct val="90000"/>
              </a:lnSpc>
              <a:defRPr/>
            </a:pPr>
            <a:endParaRPr lang="cs-CZ" dirty="0" smtClean="0"/>
          </a:p>
        </p:txBody>
      </p:sp>
      <p:sp>
        <p:nvSpPr>
          <p:cNvPr id="15362" name="Zástupný symbol pro datum 4"/>
          <p:cNvSpPr>
            <a:spLocks noGrp="1"/>
          </p:cNvSpPr>
          <p:nvPr>
            <p:ph type="dt" sz="quarter" idx="10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 smtClean="0"/>
              <a:t>17.1.2011</a:t>
            </a:r>
            <a:endParaRPr lang="cs-CZ" dirty="0"/>
          </a:p>
        </p:txBody>
      </p:sp>
      <p:sp>
        <p:nvSpPr>
          <p:cNvPr id="15363" name="Zástupný symbol pro zápatí 5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/>
              <a:t>EU do </a:t>
            </a:r>
            <a:r>
              <a:rPr lang="cs-CZ" dirty="0" smtClean="0"/>
              <a:t>škol – šablona V/2 Inovace a zkvalitnění výuky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AB5D19-F5A3-42A2-9D0F-849D296389EA}" type="slidenum">
              <a:rPr lang="cs-CZ"/>
              <a:pPr>
                <a:defRPr/>
              </a:pPr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650" y="549275"/>
            <a:ext cx="7772400" cy="22320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20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smtClean="0"/>
              <a:t/>
            </a:r>
            <a:br>
              <a:rPr lang="cs-CZ" sz="3200" smtClean="0"/>
            </a:br>
            <a:r>
              <a:rPr lang="cs-CZ" sz="3600" smtClean="0"/>
              <a:t/>
            </a:r>
            <a:br>
              <a:rPr lang="cs-CZ" sz="3600" smtClean="0"/>
            </a:br>
            <a:r>
              <a:rPr lang="cs-CZ" smtClean="0"/>
              <a:t>Interaktivní škola pro žáka 21.století</a:t>
            </a:r>
            <a:endParaRPr lang="cs-CZ"/>
          </a:p>
        </p:txBody>
      </p:sp>
      <p:pic>
        <p:nvPicPr>
          <p:cNvPr id="1639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2636838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22337"/>
          </a:xfrm>
        </p:spPr>
        <p:txBody>
          <a:bodyPr/>
          <a:lstStyle/>
          <a:p>
            <a:r>
              <a:rPr lang="cs-CZ" smtClean="0"/>
              <a:t>Části lidského těla</a:t>
            </a:r>
          </a:p>
        </p:txBody>
      </p:sp>
      <p:pic>
        <p:nvPicPr>
          <p:cNvPr id="7" name="Zástupný symbol pro obsah 6" descr="2006_05_07_the_human_body(1).png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700338" y="1341438"/>
            <a:ext cx="3763962" cy="5246687"/>
          </a:xfrm>
        </p:spPr>
      </p:pic>
      <p:sp>
        <p:nvSpPr>
          <p:cNvPr id="4" name="Zástupný symbol pro datum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99FBD8D-FA47-4B2F-9C08-93FC6DB4E7A3}" type="datetime1">
              <a:rPr lang="cs-CZ" smtClean="0"/>
              <a:pPr>
                <a:defRPr/>
              </a:pPr>
              <a:t>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7B3DBD-5A1C-4451-BAB1-D7A1D7993CEE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  <p:sp>
        <p:nvSpPr>
          <p:cNvPr id="18438" name="TextovéPole 9"/>
          <p:cNvSpPr txBox="1">
            <a:spLocks noChangeArrowheads="1"/>
          </p:cNvSpPr>
          <p:nvPr/>
        </p:nvSpPr>
        <p:spPr bwMode="auto">
          <a:xfrm>
            <a:off x="5948363" y="2644775"/>
            <a:ext cx="1841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/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5795963" y="2276475"/>
            <a:ext cx="12620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hrudník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2051050" y="1989138"/>
            <a:ext cx="11080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rameno</a:t>
            </a:r>
          </a:p>
        </p:txBody>
      </p:sp>
      <p:sp>
        <p:nvSpPr>
          <p:cNvPr id="18441" name="TextovéPole 13"/>
          <p:cNvSpPr txBox="1">
            <a:spLocks noChangeArrowheads="1"/>
          </p:cNvSpPr>
          <p:nvPr/>
        </p:nvSpPr>
        <p:spPr bwMode="auto">
          <a:xfrm>
            <a:off x="6100763" y="2581275"/>
            <a:ext cx="1841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/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5508625" y="1484313"/>
            <a:ext cx="1079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hlava</a:t>
            </a: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5651500" y="5445125"/>
            <a:ext cx="14160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chodidlo</a:t>
            </a: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6084888" y="3068638"/>
            <a:ext cx="2492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horní končetina</a:t>
            </a:r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5651500" y="4437063"/>
            <a:ext cx="24939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dolní končetina</a:t>
            </a:r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1979613" y="2781300"/>
            <a:ext cx="9540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loket</a:t>
            </a:r>
          </a:p>
        </p:txBody>
      </p:sp>
      <p:sp>
        <p:nvSpPr>
          <p:cNvPr id="21" name="TextovéPole 20"/>
          <p:cNvSpPr txBox="1">
            <a:spLocks noChangeArrowheads="1"/>
          </p:cNvSpPr>
          <p:nvPr/>
        </p:nvSpPr>
        <p:spPr bwMode="auto">
          <a:xfrm>
            <a:off x="2051050" y="3429000"/>
            <a:ext cx="8001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ruka</a:t>
            </a:r>
          </a:p>
        </p:txBody>
      </p:sp>
      <p:sp>
        <p:nvSpPr>
          <p:cNvPr id="22" name="TextovéPole 21"/>
          <p:cNvSpPr txBox="1">
            <a:spLocks noChangeArrowheads="1"/>
          </p:cNvSpPr>
          <p:nvPr/>
        </p:nvSpPr>
        <p:spPr bwMode="auto">
          <a:xfrm>
            <a:off x="3059113" y="4292600"/>
            <a:ext cx="801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trup</a:t>
            </a:r>
          </a:p>
        </p:txBody>
      </p:sp>
      <p:sp>
        <p:nvSpPr>
          <p:cNvPr id="23" name="TextovéPole 22"/>
          <p:cNvSpPr txBox="1">
            <a:spLocks noChangeArrowheads="1"/>
          </p:cNvSpPr>
          <p:nvPr/>
        </p:nvSpPr>
        <p:spPr bwMode="auto">
          <a:xfrm>
            <a:off x="2484438" y="4868863"/>
            <a:ext cx="11080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koleno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5" grpId="0"/>
      <p:bldP spid="16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77875"/>
          </a:xfrm>
        </p:spPr>
        <p:txBody>
          <a:bodyPr/>
          <a:lstStyle/>
          <a:p>
            <a:r>
              <a:rPr lang="cs-CZ" smtClean="0"/>
              <a:t>Smysly člověka    </a:t>
            </a:r>
          </a:p>
        </p:txBody>
      </p:sp>
      <p:pic>
        <p:nvPicPr>
          <p:cNvPr id="7" name="Zástupný symbol pro obsah 6" descr="+.jpeg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87450" y="2060575"/>
            <a:ext cx="7180263" cy="3590925"/>
          </a:xfrm>
        </p:spPr>
      </p:pic>
      <p:sp>
        <p:nvSpPr>
          <p:cNvPr id="4" name="Zástupný symbol pro datum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99FBD8D-FA47-4B2F-9C08-93FC6DB4E7A3}" type="datetime1">
              <a:rPr lang="cs-CZ" smtClean="0"/>
              <a:pPr>
                <a:defRPr/>
              </a:pPr>
              <a:t>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971550" y="6400800"/>
            <a:ext cx="3962400" cy="457200"/>
          </a:xfrm>
        </p:spPr>
        <p:txBody>
          <a:bodyPr/>
          <a:lstStyle/>
          <a:p>
            <a:pPr>
              <a:defRPr/>
            </a:pPr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FABCBB-3637-4899-B429-2A8F2C865EFA}" type="slidenum">
              <a:rPr lang="cs-CZ" smtClean="0"/>
              <a:pPr>
                <a:defRPr/>
              </a:pPr>
              <a:t>3</a:t>
            </a:fld>
            <a:endParaRPr lang="cs-CZ"/>
          </a:p>
        </p:txBody>
      </p:sp>
      <p:sp>
        <p:nvSpPr>
          <p:cNvPr id="38" name="Elipsa 37"/>
          <p:cNvSpPr/>
          <p:nvPr/>
        </p:nvSpPr>
        <p:spPr>
          <a:xfrm>
            <a:off x="395288" y="1444625"/>
            <a:ext cx="2319337" cy="56197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cs-CZ" dirty="0">
                <a:solidFill>
                  <a:schemeClr val="tx1"/>
                </a:solidFill>
                <a:latin typeface="Arial Black" pitchFamily="34" charset="0"/>
              </a:rPr>
              <a:t>NOS - čich</a:t>
            </a:r>
          </a:p>
        </p:txBody>
      </p:sp>
      <p:sp>
        <p:nvSpPr>
          <p:cNvPr id="39" name="Elipsa 38"/>
          <p:cNvSpPr/>
          <p:nvPr/>
        </p:nvSpPr>
        <p:spPr>
          <a:xfrm>
            <a:off x="2987675" y="1219200"/>
            <a:ext cx="2570163" cy="56197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cs-CZ" dirty="0">
                <a:solidFill>
                  <a:schemeClr val="tx1"/>
                </a:solidFill>
                <a:latin typeface="Arial Black" pitchFamily="34" charset="0"/>
              </a:rPr>
              <a:t>UŠI - sluch</a:t>
            </a:r>
            <a:endParaRPr lang="cs-CZ" dirty="0"/>
          </a:p>
        </p:txBody>
      </p:sp>
      <p:sp>
        <p:nvSpPr>
          <p:cNvPr id="40" name="Elipsa 39"/>
          <p:cNvSpPr/>
          <p:nvPr/>
        </p:nvSpPr>
        <p:spPr>
          <a:xfrm>
            <a:off x="2124075" y="5692775"/>
            <a:ext cx="2570163" cy="56356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cs-CZ" dirty="0">
                <a:solidFill>
                  <a:schemeClr val="tx1"/>
                </a:solidFill>
                <a:latin typeface="Arial Black" pitchFamily="34" charset="0"/>
              </a:rPr>
              <a:t>OČI - zrak</a:t>
            </a:r>
          </a:p>
        </p:txBody>
      </p:sp>
      <p:sp>
        <p:nvSpPr>
          <p:cNvPr id="41" name="Elipsa 40"/>
          <p:cNvSpPr/>
          <p:nvPr/>
        </p:nvSpPr>
        <p:spPr>
          <a:xfrm>
            <a:off x="5508625" y="5692775"/>
            <a:ext cx="2663825" cy="56356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cs-CZ" dirty="0">
                <a:solidFill>
                  <a:schemeClr val="tx1"/>
                </a:solidFill>
                <a:latin typeface="Arial Black" pitchFamily="34" charset="0"/>
              </a:rPr>
              <a:t>Ruce - hmat</a:t>
            </a:r>
          </a:p>
        </p:txBody>
      </p:sp>
      <p:sp>
        <p:nvSpPr>
          <p:cNvPr id="42" name="Elipsa 41"/>
          <p:cNvSpPr/>
          <p:nvPr/>
        </p:nvSpPr>
        <p:spPr>
          <a:xfrm>
            <a:off x="6084888" y="1398588"/>
            <a:ext cx="2735262" cy="56356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cs-CZ" dirty="0">
                <a:solidFill>
                  <a:schemeClr val="tx1"/>
                </a:solidFill>
                <a:latin typeface="Arial Black" pitchFamily="34" charset="0"/>
              </a:rPr>
              <a:t>JAZYK-chuť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/>
          </p:cNvSpPr>
          <p:nvPr>
            <p:ph type="title"/>
          </p:nvPr>
        </p:nvSpPr>
        <p:spPr>
          <a:xfrm>
            <a:off x="900113" y="333375"/>
            <a:ext cx="7772400" cy="1143000"/>
          </a:xfrm>
        </p:spPr>
        <p:txBody>
          <a:bodyPr/>
          <a:lstStyle/>
          <a:p>
            <a:r>
              <a:rPr lang="cs-CZ" sz="2000" smtClean="0">
                <a:latin typeface="Arial" charset="0"/>
              </a:rPr>
              <a:t>Zdroje:</a:t>
            </a:r>
            <a:br>
              <a:rPr lang="cs-CZ" sz="2000" smtClean="0">
                <a:latin typeface="Arial" charset="0"/>
              </a:rPr>
            </a:br>
            <a:endParaRPr lang="cs-CZ" sz="2000" smtClean="0">
              <a:latin typeface="Arial" charset="0"/>
            </a:endParaRPr>
          </a:p>
        </p:txBody>
      </p:sp>
      <p:sp>
        <p:nvSpPr>
          <p:cNvPr id="20482" name="Rectangle 3"/>
          <p:cNvSpPr>
            <a:spLocks noGrp="1"/>
          </p:cNvSpPr>
          <p:nvPr>
            <p:ph type="body" idx="1"/>
          </p:nvPr>
        </p:nvSpPr>
        <p:spPr>
          <a:xfrm>
            <a:off x="971550" y="1341438"/>
            <a:ext cx="7772400" cy="4572000"/>
          </a:xfrm>
        </p:spPr>
        <p:txBody>
          <a:bodyPr/>
          <a:lstStyle/>
          <a:p>
            <a:r>
              <a:rPr lang="cs-CZ" sz="1800" smtClean="0">
                <a:latin typeface="Arial" charset="0"/>
              </a:rPr>
              <a:t>Veškeré obrázky a kliparty byly použity z knihovny Microsoft Office</a:t>
            </a:r>
          </a:p>
          <a:p>
            <a:r>
              <a:rPr lang="cs-CZ" sz="1800" smtClean="0">
                <a:latin typeface="Arial" charset="0"/>
              </a:rPr>
              <a:t>Učebnice  1. třídy Člověk a jeho svět, nakladatelství Didaktis</a:t>
            </a:r>
          </a:p>
          <a:p>
            <a:endParaRPr lang="cs-CZ" sz="1800" smtClean="0">
              <a:latin typeface="Arial" charset="0"/>
            </a:endParaRPr>
          </a:p>
          <a:p>
            <a:pPr>
              <a:buFont typeface="Wingdings 2" pitchFamily="18" charset="2"/>
              <a:buNone/>
            </a:pPr>
            <a:endParaRPr lang="cs-CZ" sz="1800" smtClean="0">
              <a:latin typeface="Arial" charset="0"/>
            </a:endParaRPr>
          </a:p>
          <a:p>
            <a:pPr>
              <a:buFont typeface="Wingdings 2" pitchFamily="18" charset="2"/>
              <a:buNone/>
            </a:pPr>
            <a:r>
              <a:rPr lang="cs-CZ" sz="1800" smtClean="0">
                <a:latin typeface="Arial" charset="0"/>
              </a:rPr>
              <a:t>	</a:t>
            </a:r>
          </a:p>
          <a:p>
            <a:endParaRPr lang="cs-CZ" sz="1800" smtClean="0">
              <a:latin typeface="Arial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465</TotalTime>
  <Words>94</Words>
  <Application>Microsoft Office PowerPoint</Application>
  <PresentationFormat>On-screen Show (4:3)</PresentationFormat>
  <Paragraphs>37</Paragraphs>
  <Slides>4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Šablona návrhu</vt:lpstr>
      </vt:variant>
      <vt:variant>
        <vt:i4>5</vt:i4>
      </vt:variant>
      <vt:variant>
        <vt:lpstr>Nadpisy snímků</vt:lpstr>
      </vt:variant>
      <vt:variant>
        <vt:i4>4</vt:i4>
      </vt:variant>
    </vt:vector>
  </HeadingPairs>
  <TitlesOfParts>
    <vt:vector size="16" baseType="lpstr">
      <vt:lpstr>Lucida Console</vt:lpstr>
      <vt:lpstr>Arial</vt:lpstr>
      <vt:lpstr>Franklin Gothic Book</vt:lpstr>
      <vt:lpstr>Perpetua</vt:lpstr>
      <vt:lpstr>Wingdings 2</vt:lpstr>
      <vt:lpstr>Calibri</vt:lpstr>
      <vt:lpstr>Arial Black</vt:lpstr>
      <vt:lpstr>Jmění</vt:lpstr>
      <vt:lpstr>Jmění</vt:lpstr>
      <vt:lpstr>Jmění</vt:lpstr>
      <vt:lpstr>Jmění</vt:lpstr>
      <vt:lpstr>Jmění</vt:lpstr>
      <vt:lpstr>Základní škola a mateřská škola Staré Město   Interaktivní škola pro žáka 21.století</vt:lpstr>
      <vt:lpstr>Části lidského těla</vt:lpstr>
      <vt:lpstr>Smysly člověka    </vt:lpstr>
      <vt:lpstr>Zdroje: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irenakoci</cp:lastModifiedBy>
  <cp:revision>48</cp:revision>
  <dcterms:created xsi:type="dcterms:W3CDTF">2010-07-04T09:26:34Z</dcterms:created>
  <dcterms:modified xsi:type="dcterms:W3CDTF">2013-01-07T12:57:39Z</dcterms:modified>
</cp:coreProperties>
</file>