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4" r:id="rId3"/>
    <p:sldId id="266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383106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86749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77248-CC3B-47C0-B3C1-51D5BEA3B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Severní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Poloha USA, Hranice USA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6237312"/>
            <a:ext cx="7772400" cy="432048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http://cs.wikipedia.org/wiki/Soubor:United_States_(orthographic_projection).svg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4792985" cy="4792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Federativní prezidentská republika</a:t>
            </a:r>
          </a:p>
          <a:p>
            <a:r>
              <a:rPr lang="cs-CZ" sz="2400" dirty="0" smtClean="0"/>
              <a:t>50 států / 48 + 2 /</a:t>
            </a:r>
          </a:p>
          <a:p>
            <a:r>
              <a:rPr lang="cs-CZ" sz="2400" dirty="0" smtClean="0"/>
              <a:t>40 </a:t>
            </a:r>
            <a:r>
              <a:rPr lang="en-US" sz="2400" dirty="0" smtClean="0">
                <a:cs typeface="Arial" charset="0"/>
              </a:rPr>
              <a:t>%</a:t>
            </a:r>
            <a:r>
              <a:rPr lang="cs-CZ" sz="2400" dirty="0" smtClean="0">
                <a:cs typeface="Arial" charset="0"/>
              </a:rPr>
              <a:t> plochy Severní Ameriky</a:t>
            </a:r>
          </a:p>
          <a:p>
            <a:r>
              <a:rPr lang="cs-CZ" sz="2400" dirty="0" smtClean="0">
                <a:cs typeface="Arial" charset="0"/>
              </a:rPr>
              <a:t>3. největší země Světa / 1. Rusko, 2. Kanada /</a:t>
            </a:r>
          </a:p>
          <a:p>
            <a:r>
              <a:rPr lang="cs-CZ" sz="2400" dirty="0" smtClean="0">
                <a:cs typeface="Arial" charset="0"/>
              </a:rPr>
              <a:t>302,7 mil. </a:t>
            </a:r>
            <a:r>
              <a:rPr lang="cs-CZ" sz="2400" dirty="0" smtClean="0">
                <a:cs typeface="Arial" charset="0"/>
              </a:rPr>
              <a:t>o</a:t>
            </a:r>
            <a:r>
              <a:rPr lang="cs-CZ" sz="2400" dirty="0" smtClean="0">
                <a:cs typeface="Arial" charset="0"/>
              </a:rPr>
              <a:t>byvatel </a:t>
            </a:r>
            <a:r>
              <a:rPr lang="cs-CZ" sz="2400" dirty="0" smtClean="0">
                <a:cs typeface="Arial" charset="0"/>
              </a:rPr>
              <a:t>/ 3. na světě /</a:t>
            </a:r>
          </a:p>
          <a:p>
            <a:endParaRPr lang="cs-CZ" sz="2400" dirty="0" smtClean="0">
              <a:cs typeface="Arial" charset="0"/>
            </a:endParaRPr>
          </a:p>
          <a:p>
            <a:endParaRPr lang="en-US" sz="2400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Zajímavosti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err="1"/>
              <a:t>Bryce</a:t>
            </a:r>
            <a:r>
              <a:rPr lang="cs-CZ" sz="2800" dirty="0"/>
              <a:t> </a:t>
            </a:r>
            <a:r>
              <a:rPr lang="cs-CZ" sz="2800" dirty="0" smtClean="0"/>
              <a:t>Canyon</a:t>
            </a:r>
          </a:p>
          <a:p>
            <a:r>
              <a:rPr lang="cs-CZ" dirty="0"/>
              <a:t>Bílý dům – </a:t>
            </a:r>
            <a:r>
              <a:rPr lang="cs-CZ" dirty="0" smtClean="0"/>
              <a:t>Washington</a:t>
            </a:r>
          </a:p>
          <a:p>
            <a:r>
              <a:rPr lang="cs-CZ" dirty="0"/>
              <a:t>Monument </a:t>
            </a:r>
            <a:r>
              <a:rPr lang="cs-CZ" dirty="0" err="1" smtClean="0"/>
              <a:t>Valley</a:t>
            </a:r>
            <a:endParaRPr lang="cs-CZ" dirty="0" smtClean="0"/>
          </a:p>
          <a:p>
            <a:r>
              <a:rPr lang="cs-CZ" sz="2800" dirty="0"/>
              <a:t>Hořejší </a:t>
            </a:r>
            <a:r>
              <a:rPr lang="cs-CZ" sz="2800" dirty="0" smtClean="0"/>
              <a:t>jezero</a:t>
            </a:r>
          </a:p>
          <a:p>
            <a:r>
              <a:rPr lang="cs-CZ" sz="2800" dirty="0"/>
              <a:t>Los </a:t>
            </a:r>
            <a:r>
              <a:rPr lang="cs-CZ" sz="2800" dirty="0" smtClean="0"/>
              <a:t>Angeles</a:t>
            </a:r>
          </a:p>
          <a:p>
            <a:r>
              <a:rPr lang="cs-CZ" sz="2800" dirty="0"/>
              <a:t>Las </a:t>
            </a:r>
            <a:r>
              <a:rPr lang="cs-CZ" sz="2800" dirty="0" smtClean="0"/>
              <a:t>Vegas</a:t>
            </a:r>
          </a:p>
          <a:p>
            <a:r>
              <a:rPr lang="cs-CZ" dirty="0"/>
              <a:t>Broadway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/>
              <a:t>Golden</a:t>
            </a:r>
            <a:r>
              <a:rPr lang="cs-CZ" dirty="0"/>
              <a:t> </a:t>
            </a:r>
            <a:r>
              <a:rPr lang="cs-CZ" dirty="0" err="1"/>
              <a:t>Gate</a:t>
            </a:r>
            <a:r>
              <a:rPr lang="cs-CZ" dirty="0"/>
              <a:t> – San </a:t>
            </a:r>
            <a:r>
              <a:rPr lang="cs-CZ" dirty="0" smtClean="0"/>
              <a:t>Francisco</a:t>
            </a:r>
          </a:p>
          <a:p>
            <a:r>
              <a:rPr lang="cs-CZ" sz="2800" dirty="0" err="1"/>
              <a:t>Capitol</a:t>
            </a:r>
            <a:r>
              <a:rPr lang="cs-CZ" sz="2800" dirty="0"/>
              <a:t> </a:t>
            </a:r>
            <a:r>
              <a:rPr lang="cs-CZ" sz="2800" dirty="0" smtClean="0"/>
              <a:t>– Washington</a:t>
            </a:r>
          </a:p>
          <a:p>
            <a:r>
              <a:rPr lang="cs-CZ" dirty="0"/>
              <a:t>Empire </a:t>
            </a:r>
            <a:r>
              <a:rPr lang="cs-CZ" dirty="0" err="1"/>
              <a:t>state</a:t>
            </a:r>
            <a:r>
              <a:rPr lang="cs-CZ" dirty="0"/>
              <a:t> </a:t>
            </a:r>
            <a:r>
              <a:rPr lang="cs-CZ" dirty="0" err="1" smtClean="0"/>
              <a:t>building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Hawai</a:t>
            </a:r>
            <a:endParaRPr lang="cs-CZ" dirty="0" smtClean="0"/>
          </a:p>
          <a:p>
            <a:r>
              <a:rPr lang="cs-CZ" sz="2800" dirty="0"/>
              <a:t>New York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www.wikipedia.org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08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</TotalTime>
  <Words>120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Poloha USA, Hranice USA</vt:lpstr>
      <vt:lpstr>Snímek 3</vt:lpstr>
      <vt:lpstr>Zajímavosti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8</cp:revision>
  <dcterms:created xsi:type="dcterms:W3CDTF">2010-07-04T09:26:34Z</dcterms:created>
  <dcterms:modified xsi:type="dcterms:W3CDTF">2013-01-12T23:32:13Z</dcterms:modified>
</cp:coreProperties>
</file>