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8"/>
  </p:notesMasterIdLst>
  <p:handoutMasterIdLst>
    <p:handoutMasterId r:id="rId9"/>
  </p:handoutMasterIdLst>
  <p:sldIdLst>
    <p:sldId id="261" r:id="rId2"/>
    <p:sldId id="270" r:id="rId3"/>
    <p:sldId id="272" r:id="rId4"/>
    <p:sldId id="274" r:id="rId5"/>
    <p:sldId id="275" r:id="rId6"/>
    <p:sldId id="27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74" d="100"/>
          <a:sy n="74" d="100"/>
        </p:scale>
        <p:origin x="-103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7266746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9696379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7344816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Zeměpis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7.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Regiony světa </a:t>
            </a:r>
            <a:r>
              <a:rPr lang="cs-CZ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Asie</a:t>
            </a:r>
            <a:endParaRPr lang="cs-CZ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Kamil </a:t>
            </a:r>
            <a:r>
              <a:rPr lang="cs-CZ" dirty="0" err="1" smtClean="0"/>
              <a:t>Vilimovský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4810546"/>
          </a:xfrm>
        </p:spPr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5400" dirty="0" smtClean="0"/>
              <a:t>Čína – říše středu</a:t>
            </a:r>
            <a:r>
              <a:rPr lang="cs-CZ" sz="5400" dirty="0"/>
              <a:t/>
            </a:r>
            <a:br>
              <a:rPr lang="cs-CZ" sz="5400" dirty="0"/>
            </a:br>
            <a:r>
              <a:rPr lang="cs-CZ" sz="5400" dirty="0" smtClean="0"/>
              <a:t>Čínská lidová republika</a:t>
            </a:r>
            <a:br>
              <a:rPr lang="cs-CZ" sz="5400" dirty="0" smtClean="0"/>
            </a:b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Čína </a:t>
            </a:r>
            <a:r>
              <a:rPr lang="cs-CZ" dirty="0" err="1" smtClean="0"/>
              <a:t>fyzickogeograficky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1800" dirty="0" smtClean="0"/>
              <a:t>Velká Čínská nížina, </a:t>
            </a:r>
            <a:r>
              <a:rPr lang="cs-CZ" sz="1800" dirty="0" err="1" smtClean="0"/>
              <a:t>Himaláj</a:t>
            </a:r>
            <a:r>
              <a:rPr lang="cs-CZ" sz="1800" dirty="0" smtClean="0"/>
              <a:t>, poušť Gobi, </a:t>
            </a:r>
            <a:r>
              <a:rPr lang="cs-CZ" sz="1800" dirty="0" err="1" smtClean="0"/>
              <a:t>Ťan</a:t>
            </a:r>
            <a:r>
              <a:rPr lang="cs-CZ" sz="1800" dirty="0" smtClean="0"/>
              <a:t> – </a:t>
            </a:r>
            <a:r>
              <a:rPr lang="cs-CZ" sz="1800" dirty="0" err="1" smtClean="0"/>
              <a:t>Šan</a:t>
            </a:r>
            <a:r>
              <a:rPr lang="cs-CZ" sz="1800" dirty="0" smtClean="0"/>
              <a:t>, Taklamakan, Tibetská náhorní plošina</a:t>
            </a:r>
            <a:br>
              <a:rPr lang="cs-CZ" sz="1800" dirty="0" smtClean="0"/>
            </a:br>
            <a:endParaRPr lang="cs-CZ" sz="1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555776" y="6219824"/>
            <a:ext cx="6127214" cy="52154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/>
              <a:t>http://cs.wikipedia.org/wiki/Soubor:ChinaGeography.png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213673"/>
            <a:ext cx="6834336" cy="50061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411760" y="1988840"/>
            <a:ext cx="612068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většina </a:t>
            </a:r>
            <a:r>
              <a:rPr lang="cs-CZ" dirty="0"/>
              <a:t>země leží v mírném a subtropickém </a:t>
            </a:r>
            <a:r>
              <a:rPr lang="cs-CZ" dirty="0" smtClean="0"/>
              <a:t>pásmu</a:t>
            </a:r>
          </a:p>
          <a:p>
            <a:endParaRPr lang="cs-CZ" dirty="0"/>
          </a:p>
          <a:p>
            <a:r>
              <a:rPr lang="cs-CZ" dirty="0"/>
              <a:t>nejjižnější oblasti zasahují do tropického </a:t>
            </a:r>
            <a:r>
              <a:rPr lang="cs-CZ" dirty="0" smtClean="0"/>
              <a:t>pásma</a:t>
            </a:r>
          </a:p>
          <a:p>
            <a:endParaRPr lang="cs-CZ" dirty="0"/>
          </a:p>
          <a:p>
            <a:r>
              <a:rPr lang="cs-CZ" dirty="0"/>
              <a:t> velehorské oblasti na západě země mají vysokohorské </a:t>
            </a:r>
            <a:r>
              <a:rPr lang="cs-CZ" dirty="0" smtClean="0"/>
              <a:t>podnebí</a:t>
            </a:r>
          </a:p>
          <a:p>
            <a:endParaRPr lang="cs-CZ" dirty="0"/>
          </a:p>
          <a:p>
            <a:r>
              <a:rPr lang="cs-CZ" dirty="0"/>
              <a:t>m</a:t>
            </a:r>
            <a:r>
              <a:rPr lang="cs-CZ" dirty="0" smtClean="0"/>
              <a:t>onzuny</a:t>
            </a:r>
          </a:p>
          <a:p>
            <a:endParaRPr lang="cs-CZ" dirty="0"/>
          </a:p>
          <a:p>
            <a:r>
              <a:rPr lang="cs-CZ" dirty="0" smtClean="0"/>
              <a:t>kontinentalita</a:t>
            </a:r>
          </a:p>
          <a:p>
            <a:endParaRPr lang="cs-CZ" dirty="0"/>
          </a:p>
        </p:txBody>
      </p:sp>
      <p:sp>
        <p:nvSpPr>
          <p:cNvPr id="14" name="Nadpis 13"/>
          <p:cNvSpPr>
            <a:spLocks noGrp="1"/>
          </p:cNvSpPr>
          <p:nvPr>
            <p:ph type="title"/>
          </p:nvPr>
        </p:nvSpPr>
        <p:spPr>
          <a:xfrm>
            <a:off x="1979712" y="274638"/>
            <a:ext cx="2232248" cy="1143000"/>
          </a:xfrm>
        </p:spPr>
        <p:txBody>
          <a:bodyPr/>
          <a:lstStyle/>
          <a:p>
            <a:r>
              <a:rPr lang="cs-CZ" dirty="0" smtClean="0"/>
              <a:t>Podnebí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charakteristiky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město : Peking</a:t>
            </a:r>
          </a:p>
          <a:p>
            <a:r>
              <a:rPr lang="cs-CZ" dirty="0" smtClean="0"/>
              <a:t>Rozloha : 4. na světě</a:t>
            </a:r>
          </a:p>
          <a:p>
            <a:r>
              <a:rPr lang="cs-CZ" dirty="0" smtClean="0"/>
              <a:t>Počet obyvatel : 1. na světě     </a:t>
            </a:r>
            <a:r>
              <a:rPr lang="cs-CZ" sz="1600" dirty="0" smtClean="0"/>
              <a:t>1 </a:t>
            </a:r>
            <a:r>
              <a:rPr lang="cs-CZ" sz="1600" dirty="0"/>
              <a:t>339 724 </a:t>
            </a:r>
            <a:r>
              <a:rPr lang="cs-CZ" sz="1600" dirty="0" smtClean="0"/>
              <a:t>852( 2010 )</a:t>
            </a:r>
          </a:p>
          <a:p>
            <a:r>
              <a:rPr lang="cs-CZ" dirty="0" smtClean="0"/>
              <a:t>Náboženství : převládá </a:t>
            </a:r>
            <a:r>
              <a:rPr lang="cs-CZ" dirty="0" err="1" smtClean="0"/>
              <a:t>Budhismus</a:t>
            </a:r>
            <a:endParaRPr lang="cs-CZ" dirty="0" smtClean="0"/>
          </a:p>
          <a:p>
            <a:r>
              <a:rPr lang="cs-CZ" dirty="0" smtClean="0"/>
              <a:t>Státní zřízení : republika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Terakotová armáda</a:t>
            </a:r>
          </a:p>
          <a:p>
            <a:r>
              <a:rPr lang="cs-CZ" dirty="0" smtClean="0"/>
              <a:t>Náměstí nebeského klidu</a:t>
            </a:r>
          </a:p>
          <a:p>
            <a:r>
              <a:rPr lang="cs-CZ" dirty="0" smtClean="0"/>
              <a:t>Zakázané město</a:t>
            </a:r>
          </a:p>
          <a:p>
            <a:r>
              <a:rPr lang="cs-CZ" dirty="0" smtClean="0"/>
              <a:t>Doprava a Čína</a:t>
            </a:r>
          </a:p>
          <a:p>
            <a:r>
              <a:rPr lang="cs-CZ" dirty="0" smtClean="0"/>
              <a:t>Velká čínská zeď</a:t>
            </a:r>
          </a:p>
          <a:p>
            <a:r>
              <a:rPr lang="cs-CZ" dirty="0" smtClean="0"/>
              <a:t>Hongkong</a:t>
            </a:r>
          </a:p>
          <a:p>
            <a:r>
              <a:rPr lang="cs-CZ" dirty="0" smtClean="0"/>
              <a:t>Šanghaj</a:t>
            </a:r>
          </a:p>
          <a:p>
            <a:r>
              <a:rPr lang="cs-CZ" dirty="0" smtClean="0"/>
              <a:t>Stravování v Číně</a:t>
            </a:r>
          </a:p>
          <a:p>
            <a:r>
              <a:rPr lang="cs-CZ" dirty="0" smtClean="0"/>
              <a:t>Komunistický režim Číny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45</TotalTime>
  <Words>109</Words>
  <Application>Microsoft Office PowerPoint</Application>
  <PresentationFormat>Předvádění na obrazovce (4:3)</PresentationFormat>
  <Paragraphs>37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Základní škola a mateřská škola Staré Město   Interaktivní škola pro žáka 21.století</vt:lpstr>
      <vt:lpstr> Čína – říše středu Čínská lidová republika </vt:lpstr>
      <vt:lpstr>Čína fyzickogeograficky Velká Čínská nížina, Himaláj, poušť Gobi, Ťan – Šan, Taklamakan, Tibetská náhorní plošina </vt:lpstr>
      <vt:lpstr>Podnebí</vt:lpstr>
      <vt:lpstr>Základní charakteristiky</vt:lpstr>
      <vt:lpstr>Zajímavosti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VilimovskyKamil</cp:lastModifiedBy>
  <cp:revision>11</cp:revision>
  <dcterms:created xsi:type="dcterms:W3CDTF">2010-07-04T09:26:34Z</dcterms:created>
  <dcterms:modified xsi:type="dcterms:W3CDTF">2013-01-07T14:28:51Z</dcterms:modified>
</cp:coreProperties>
</file>