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6" r:id="rId3"/>
    <p:sldId id="267" r:id="rId4"/>
    <p:sldId id="268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381233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10321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ov%C3%A9_Dill%C3%AD" TargetMode="External"/><Relationship Id="rId3" Type="http://schemas.openxmlformats.org/officeDocument/2006/relationships/hyperlink" Target="http://cs.wikipedia.org/wiki/Seznam_st%C3%A1t%C5%AF_sv%C4%9Bta_(podle_rozlohy)" TargetMode="External"/><Relationship Id="rId7" Type="http://schemas.openxmlformats.org/officeDocument/2006/relationships/hyperlink" Target="http://cs.wikipedia.org/wiki/Hlavn%C3%AD_m%C4%9Bsto" TargetMode="External"/><Relationship Id="rId2" Type="http://schemas.openxmlformats.org/officeDocument/2006/relationships/hyperlink" Target="http://cs.wikipedia.org/wiki/Rozloh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ustota_zalidn%C4%9Bn%C3%AD" TargetMode="External"/><Relationship Id="rId5" Type="http://schemas.openxmlformats.org/officeDocument/2006/relationships/hyperlink" Target="http://cs.wikipedia.org/wiki/Seznam_st%C3%A1t%C5%AF_sv%C4%9Bta_(podle_po%C4%8Dtu_obyvatel)" TargetMode="External"/><Relationship Id="rId4" Type="http://schemas.openxmlformats.org/officeDocument/2006/relationships/hyperlink" Target="http://cs.wikipedia.org/wiki/Obyvatelstvo" TargetMode="External"/><Relationship Id="rId9" Type="http://schemas.openxmlformats.org/officeDocument/2006/relationships/hyperlink" Target="http://cs.wikipedia.org/wiki/Seznam_st%C3%A1tn%C3%ADch_z%C5%99%C3%ADzen%C3%A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95536" y="3645024"/>
            <a:ext cx="8352928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Indie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Zeměpis světadílů – státy Jižní Asie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08050"/>
            <a:ext cx="7772400" cy="1728788"/>
          </a:xfrm>
        </p:spPr>
        <p:txBody>
          <a:bodyPr/>
          <a:lstStyle/>
          <a:p>
            <a:r>
              <a:rPr lang="cs-CZ" sz="5400">
                <a:solidFill>
                  <a:srgbClr val="FF3300"/>
                </a:solidFill>
              </a:rPr>
              <a:t>Indie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483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228600"/>
            <a:ext cx="7772400" cy="76200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INDIE – </a:t>
            </a:r>
            <a:r>
              <a:rPr lang="cs-CZ" dirty="0" err="1">
                <a:solidFill>
                  <a:srgbClr val="FF0000"/>
                </a:solidFill>
              </a:rPr>
              <a:t>Nai</a:t>
            </a:r>
            <a:r>
              <a:rPr lang="cs-CZ" dirty="0">
                <a:solidFill>
                  <a:srgbClr val="FF0000"/>
                </a:solidFill>
              </a:rPr>
              <a:t> Dillí</a:t>
            </a:r>
          </a:p>
        </p:txBody>
      </p:sp>
      <p:pic>
        <p:nvPicPr>
          <p:cNvPr id="4099" name="Picture 3" descr="india-l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295400"/>
            <a:ext cx="3584575" cy="239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533400" y="6019800"/>
            <a:ext cx="72789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http://cs.wikipedia.org/wiki/Soubor:India_in_its_region_(undisputed).</a:t>
            </a:r>
            <a:r>
              <a:rPr lang="cs-CZ" dirty="0" smtClean="0"/>
              <a:t>svg</a:t>
            </a:r>
          </a:p>
          <a:p>
            <a:r>
              <a:rPr lang="cs-CZ" dirty="0"/>
              <a:t>http://cs.wikipedia.org/wiki/Soubor:Flag_of_India.svg</a:t>
            </a: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4800600" y="4191000"/>
            <a:ext cx="38830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/>
              <a:t>2. nejlidnatější země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4800600" y="4800600"/>
            <a:ext cx="41084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/>
              <a:t>7. nejrozlehlejší země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304" y="2464978"/>
            <a:ext cx="4364296" cy="2451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778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/>
              <a:t>Indická republika</a:t>
            </a:r>
            <a:r>
              <a:rPr lang="cs-CZ" dirty="0"/>
              <a:t> </a:t>
            </a:r>
          </a:p>
          <a:p>
            <a:pPr>
              <a:lnSpc>
                <a:spcPct val="90000"/>
              </a:lnSpc>
            </a:pPr>
            <a:r>
              <a:rPr lang="cs-CZ" dirty="0">
                <a:hlinkClick r:id="rId2" tooltip="Rozloha"/>
              </a:rPr>
              <a:t>Rozloha</a:t>
            </a:r>
            <a:r>
              <a:rPr lang="cs-CZ" dirty="0"/>
              <a:t>            3 287 590 km²    (</a:t>
            </a:r>
            <a:r>
              <a:rPr lang="cs-CZ" dirty="0">
                <a:hlinkClick r:id="rId3" tooltip="Seznam států světa (podle rozlohy)"/>
              </a:rPr>
              <a:t>7. na světě</a:t>
            </a:r>
            <a:r>
              <a:rPr lang="cs-CZ" dirty="0"/>
              <a:t>)</a:t>
            </a:r>
          </a:p>
          <a:p>
            <a:pPr>
              <a:lnSpc>
                <a:spcPct val="90000"/>
              </a:lnSpc>
            </a:pPr>
            <a:r>
              <a:rPr lang="cs-CZ" dirty="0">
                <a:hlinkClick r:id="rId4" tooltip="Obyvatelstvo"/>
              </a:rPr>
              <a:t>Počet obyvatel</a:t>
            </a:r>
            <a:r>
              <a:rPr lang="cs-CZ" dirty="0"/>
              <a:t>  1 098 953 179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                               /</a:t>
            </a:r>
            <a:r>
              <a:rPr lang="cs-CZ" dirty="0">
                <a:hlinkClick r:id="rId5" tooltip="Seznam států světa (podle počtu obyvatel)"/>
              </a:rPr>
              <a:t>2. na světě</a:t>
            </a:r>
            <a:r>
              <a:rPr lang="cs-CZ" dirty="0"/>
              <a:t>/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●</a:t>
            </a:r>
            <a:r>
              <a:rPr lang="cs-CZ" dirty="0"/>
              <a:t> </a:t>
            </a:r>
            <a:r>
              <a:rPr lang="cs-CZ" dirty="0">
                <a:hlinkClick r:id="rId6" tooltip="Hustota zalidnění"/>
              </a:rPr>
              <a:t> Zalidnění</a:t>
            </a:r>
            <a:r>
              <a:rPr lang="cs-CZ" dirty="0"/>
              <a:t>          324 / km²</a:t>
            </a:r>
          </a:p>
          <a:p>
            <a:pPr>
              <a:lnSpc>
                <a:spcPct val="90000"/>
              </a:lnSpc>
            </a:pPr>
            <a:r>
              <a:rPr lang="cs-CZ" dirty="0">
                <a:hlinkClick r:id="rId7" tooltip="Hlavní město"/>
              </a:rPr>
              <a:t>Hlavní město</a:t>
            </a:r>
            <a:r>
              <a:rPr lang="cs-CZ" dirty="0"/>
              <a:t>  </a:t>
            </a:r>
            <a:r>
              <a:rPr lang="cs-CZ" dirty="0" smtClean="0">
                <a:hlinkClick r:id="rId8" tooltip="Nové Dillí"/>
              </a:rPr>
              <a:t>Nové </a:t>
            </a:r>
            <a:r>
              <a:rPr lang="cs-CZ" dirty="0">
                <a:hlinkClick r:id="rId8" tooltip="Nové Dillí"/>
              </a:rPr>
              <a:t>Dillí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hlinkClick r:id="rId9" tooltip="Seznam státních zřízení"/>
              </a:rPr>
              <a:t>Státní zřízení</a:t>
            </a:r>
            <a:r>
              <a:rPr lang="cs-CZ" dirty="0"/>
              <a:t>  </a:t>
            </a:r>
            <a:r>
              <a:rPr lang="cs-CZ" dirty="0" smtClean="0"/>
              <a:t> </a:t>
            </a:r>
            <a:r>
              <a:rPr lang="cs-CZ" dirty="0"/>
              <a:t>republika </a:t>
            </a:r>
          </a:p>
        </p:txBody>
      </p:sp>
    </p:spTree>
    <p:extLst>
      <p:ext uri="{BB962C8B-B14F-4D97-AF65-F5344CB8AC3E}">
        <p14:creationId xmlns:p14="http://schemas.microsoft.com/office/powerpoint/2010/main" xmlns="" val="187074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r>
              <a:rPr lang="cs-CZ" smtClean="0"/>
              <a:t>a úkoly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Vyhledej na internetu zajímavosti Indie</a:t>
            </a:r>
          </a:p>
          <a:p>
            <a:r>
              <a:rPr lang="cs-CZ" dirty="0" smtClean="0"/>
              <a:t>Zjisti převládající podnebí</a:t>
            </a:r>
          </a:p>
          <a:p>
            <a:r>
              <a:rPr lang="cs-CZ" dirty="0" smtClean="0"/>
              <a:t>Co jsou to </a:t>
            </a:r>
            <a:r>
              <a:rPr lang="cs-CZ" dirty="0" smtClean="0"/>
              <a:t>monzuny</a:t>
            </a:r>
            <a:r>
              <a:rPr lang="cs-CZ" dirty="0" smtClean="0"/>
              <a:t>?</a:t>
            </a:r>
          </a:p>
          <a:p>
            <a:r>
              <a:rPr lang="cs-CZ" dirty="0" smtClean="0"/>
              <a:t>S kterými státy sousedí Indie?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485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41</TotalTime>
  <Words>89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Indie</vt:lpstr>
      <vt:lpstr>INDIE – Nai Dillí</vt:lpstr>
      <vt:lpstr>Snímek 4</vt:lpstr>
      <vt:lpstr>Otázky a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9</cp:revision>
  <dcterms:created xsi:type="dcterms:W3CDTF">2010-07-04T09:26:34Z</dcterms:created>
  <dcterms:modified xsi:type="dcterms:W3CDTF">2013-01-12T23:38:02Z</dcterms:modified>
</cp:coreProperties>
</file>