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3"/>
  </p:notesMasterIdLst>
  <p:handoutMasterIdLst>
    <p:handoutMasterId r:id="rId14"/>
  </p:handoutMasterIdLst>
  <p:sldIdLst>
    <p:sldId id="261" r:id="rId2"/>
    <p:sldId id="263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2062450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440534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14319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18075" y="1905000"/>
            <a:ext cx="3927475" cy="20193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918075" y="4076700"/>
            <a:ext cx="3927475" cy="20193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8382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4290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937375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fld id="{E4E41727-0885-49D7-914D-0E6AC44594D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7344816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7.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Regiony světa – Jižní Amerika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dirty="0" err="1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3212976"/>
            <a:ext cx="7772400" cy="1224136"/>
          </a:xfrm>
        </p:spPr>
        <p:txBody>
          <a:bodyPr>
            <a:normAutofit/>
          </a:bodyPr>
          <a:lstStyle/>
          <a:p>
            <a:r>
              <a:rPr lang="cs-CZ" sz="6000" dirty="0" smtClean="0">
                <a:latin typeface="Berlin Sans FB Demi" pitchFamily="34" charset="0"/>
              </a:rPr>
              <a:t>Země Jižního rohu</a:t>
            </a:r>
            <a:endParaRPr lang="cs-CZ" sz="6000" dirty="0">
              <a:latin typeface="Berlin Sans FB Demi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4"/>
          </p:nvPr>
        </p:nvSpPr>
        <p:spPr>
          <a:xfrm>
            <a:off x="5940152" y="5805264"/>
            <a:ext cx="2746648" cy="328836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www.wikipedia.org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90600" y="1196752"/>
            <a:ext cx="7829550" cy="1800448"/>
          </a:xfrm>
        </p:spPr>
        <p:txBody>
          <a:bodyPr>
            <a:normAutofit/>
          </a:bodyPr>
          <a:lstStyle/>
          <a:p>
            <a:pPr algn="ctr"/>
            <a:r>
              <a:rPr lang="cs-CZ" sz="2700" dirty="0">
                <a:solidFill>
                  <a:srgbClr val="FF0000"/>
                </a:solidFill>
              </a:rPr>
              <a:t>Země </a:t>
            </a:r>
            <a:br>
              <a:rPr lang="cs-CZ" sz="2700" dirty="0">
                <a:solidFill>
                  <a:srgbClr val="FF0000"/>
                </a:solidFill>
              </a:rPr>
            </a:br>
            <a:r>
              <a:rPr lang="cs-CZ" sz="2700" dirty="0">
                <a:solidFill>
                  <a:srgbClr val="FF0000"/>
                </a:solidFill>
              </a:rPr>
              <a:t>Jižního </a:t>
            </a:r>
            <a:r>
              <a:rPr lang="cs-CZ" sz="2700" dirty="0" smtClean="0">
                <a:solidFill>
                  <a:srgbClr val="FF0000"/>
                </a:solidFill>
              </a:rPr>
              <a:t>rohu</a:t>
            </a: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1600" dirty="0" smtClean="0"/>
              <a:t>členění</a:t>
            </a:r>
            <a:endParaRPr lang="cs-CZ" sz="1600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90600" y="3213100"/>
            <a:ext cx="2573338" cy="27368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dirty="0"/>
              <a:t>Argentina </a:t>
            </a:r>
          </a:p>
          <a:p>
            <a:pPr>
              <a:lnSpc>
                <a:spcPct val="80000"/>
              </a:lnSpc>
            </a:pPr>
            <a:r>
              <a:rPr lang="cs-CZ" dirty="0"/>
              <a:t>Paraguay </a:t>
            </a:r>
          </a:p>
          <a:p>
            <a:pPr>
              <a:lnSpc>
                <a:spcPct val="80000"/>
              </a:lnSpc>
            </a:pPr>
            <a:r>
              <a:rPr lang="cs-CZ" dirty="0"/>
              <a:t>Uruguay</a:t>
            </a:r>
          </a:p>
          <a:p>
            <a:pPr>
              <a:lnSpc>
                <a:spcPct val="80000"/>
              </a:lnSpc>
            </a:pPr>
            <a:endParaRPr lang="cs-CZ" dirty="0"/>
          </a:p>
          <a:p>
            <a:pPr>
              <a:lnSpc>
                <a:spcPct val="80000"/>
              </a:lnSpc>
            </a:pPr>
            <a:r>
              <a:rPr lang="cs-CZ" dirty="0"/>
              <a:t>Chile - Andy</a:t>
            </a:r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4787900" y="3500438"/>
            <a:ext cx="1655763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Laplatské státy</a:t>
            </a:r>
          </a:p>
        </p:txBody>
      </p:sp>
      <p:sp>
        <p:nvSpPr>
          <p:cNvPr id="2054" name="Line 6"/>
          <p:cNvSpPr>
            <a:spLocks noChangeShapeType="1"/>
          </p:cNvSpPr>
          <p:nvPr/>
        </p:nvSpPr>
        <p:spPr bwMode="auto">
          <a:xfrm>
            <a:off x="3276600" y="3500438"/>
            <a:ext cx="1366838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055" name="Line 7"/>
          <p:cNvSpPr>
            <a:spLocks noChangeShapeType="1"/>
          </p:cNvSpPr>
          <p:nvPr/>
        </p:nvSpPr>
        <p:spPr bwMode="auto">
          <a:xfrm>
            <a:off x="3276600" y="4005263"/>
            <a:ext cx="13668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056" name="Line 8"/>
          <p:cNvSpPr>
            <a:spLocks noChangeShapeType="1"/>
          </p:cNvSpPr>
          <p:nvPr/>
        </p:nvSpPr>
        <p:spPr bwMode="auto">
          <a:xfrm flipV="1">
            <a:off x="3276600" y="4149725"/>
            <a:ext cx="1366838" cy="325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Přírodní poměry</a:t>
            </a: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>
                <a:solidFill>
                  <a:schemeClr val="tx2"/>
                </a:solidFill>
              </a:rPr>
              <a:t>Podnebí:</a:t>
            </a:r>
            <a:r>
              <a:rPr lang="cs-CZ" b="1"/>
              <a:t> </a:t>
            </a:r>
            <a:r>
              <a:rPr lang="cs-CZ"/>
              <a:t>subtropické – mírné</a:t>
            </a:r>
          </a:p>
          <a:p>
            <a:r>
              <a:rPr lang="cs-CZ" b="1">
                <a:solidFill>
                  <a:schemeClr val="tx2"/>
                </a:solidFill>
              </a:rPr>
              <a:t>Krajiny:</a:t>
            </a:r>
            <a:r>
              <a:rPr lang="cs-CZ" b="1"/>
              <a:t> </a:t>
            </a:r>
            <a:r>
              <a:rPr lang="cs-CZ"/>
              <a:t>pouště, chladné větrné</a:t>
            </a:r>
            <a:r>
              <a:rPr lang="cs-CZ" b="1"/>
              <a:t> </a:t>
            </a:r>
            <a:r>
              <a:rPr lang="cs-CZ"/>
              <a:t>pustiny, stepi – pampy, lesy mírného pásu</a:t>
            </a:r>
          </a:p>
          <a:p>
            <a:r>
              <a:rPr lang="cs-CZ" b="1">
                <a:solidFill>
                  <a:schemeClr val="tx2"/>
                </a:solidFill>
              </a:rPr>
              <a:t>Povrch:</a:t>
            </a:r>
            <a:r>
              <a:rPr lang="cs-CZ" b="1"/>
              <a:t> </a:t>
            </a:r>
            <a:r>
              <a:rPr lang="cs-CZ"/>
              <a:t>Andy, Laplatská nížina, Patagonská tabule</a:t>
            </a:r>
          </a:p>
          <a:p>
            <a:r>
              <a:rPr lang="cs-CZ" b="1">
                <a:solidFill>
                  <a:schemeClr val="tx2"/>
                </a:solidFill>
              </a:rPr>
              <a:t>Vodstvo:</a:t>
            </a:r>
            <a:r>
              <a:rPr lang="cs-CZ" b="1"/>
              <a:t> </a:t>
            </a:r>
            <a:r>
              <a:rPr lang="cs-CZ"/>
              <a:t>Paraná + Uruguay – společné ústí, vodní nádrž Itaipu</a:t>
            </a:r>
            <a:endParaRPr lang="cs-CZ" u="sng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Paraguay</a:t>
            </a:r>
          </a:p>
        </p:txBody>
      </p:sp>
      <p:sp>
        <p:nvSpPr>
          <p:cNvPr id="21508" name="Rectangle 4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860425" y="1830388"/>
            <a:ext cx="3927475" cy="2535237"/>
          </a:xfrm>
        </p:spPr>
        <p:txBody>
          <a:bodyPr/>
          <a:lstStyle/>
          <a:p>
            <a:r>
              <a:rPr lang="cs-CZ" sz="2800" b="1"/>
              <a:t>Nejchudší země Jižní Ameriky</a:t>
            </a:r>
          </a:p>
          <a:p>
            <a:r>
              <a:rPr lang="cs-CZ" sz="2800" b="1"/>
              <a:t>Zemědělský stát: sója, bavlník, tabák, těžba dřeva</a:t>
            </a:r>
          </a:p>
        </p:txBody>
      </p:sp>
      <p:sp>
        <p:nvSpPr>
          <p:cNvPr id="21513" name="Text Box 9"/>
          <p:cNvSpPr txBox="1">
            <a:spLocks noChangeArrowheads="1"/>
          </p:cNvSpPr>
          <p:nvPr/>
        </p:nvSpPr>
        <p:spPr bwMode="auto">
          <a:xfrm>
            <a:off x="5795963" y="5084763"/>
            <a:ext cx="2879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Hlavní město Asunción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Uruguay</a:t>
            </a:r>
          </a:p>
        </p:txBody>
      </p:sp>
      <p:sp>
        <p:nvSpPr>
          <p:cNvPr id="23563" name="Rectangle 11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850900" y="1905000"/>
            <a:ext cx="4081463" cy="4191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b="1"/>
              <a:t>Zemědělský stát – přístup k moři, pastviny (pampy) – lepší živ. úroveň</a:t>
            </a:r>
          </a:p>
          <a:p>
            <a:pPr>
              <a:lnSpc>
                <a:spcPct val="90000"/>
              </a:lnSpc>
            </a:pPr>
            <a:r>
              <a:rPr lang="cs-CZ" sz="2800" b="1"/>
              <a:t>Chov skotu, ovcí – vývoz masa, kůží a vlny, obiloviny, subtropické ovoce</a:t>
            </a:r>
          </a:p>
          <a:p>
            <a:pPr>
              <a:lnSpc>
                <a:spcPct val="90000"/>
              </a:lnSpc>
            </a:pPr>
            <a:r>
              <a:rPr lang="cs-CZ" sz="2800" b="1"/>
              <a:t>Hlavní město – Montevideo</a:t>
            </a:r>
          </a:p>
          <a:p>
            <a:pPr>
              <a:lnSpc>
                <a:spcPct val="90000"/>
              </a:lnSpc>
            </a:pPr>
            <a:endParaRPr lang="cs-CZ" sz="280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6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Argentina</a:t>
            </a:r>
          </a:p>
        </p:txBody>
      </p:sp>
      <p:sp>
        <p:nvSpPr>
          <p:cNvPr id="28677" name="Rectangle 5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838200" y="1905000"/>
            <a:ext cx="3927475" cy="44037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b="1"/>
              <a:t>Sever – pampy – pšenice, chov dobytka – vývoz masa, kůží, vlny</a:t>
            </a:r>
          </a:p>
          <a:p>
            <a:pPr>
              <a:lnSpc>
                <a:spcPct val="90000"/>
              </a:lnSpc>
            </a:pPr>
            <a:r>
              <a:rPr lang="cs-CZ" sz="2800" b="1"/>
              <a:t>Jih – Patagonie – chov ovcí</a:t>
            </a:r>
          </a:p>
          <a:p>
            <a:pPr>
              <a:lnSpc>
                <a:spcPct val="90000"/>
              </a:lnSpc>
            </a:pPr>
            <a:r>
              <a:rPr lang="cs-CZ" sz="2800" b="1"/>
              <a:t>Vých. svahy And – hroznové víno</a:t>
            </a:r>
          </a:p>
          <a:p>
            <a:pPr>
              <a:lnSpc>
                <a:spcPct val="90000"/>
              </a:lnSpc>
            </a:pPr>
            <a:r>
              <a:rPr lang="cs-CZ" sz="2800" b="1"/>
              <a:t>Obyvatelstvo – potomci  Evropanů</a:t>
            </a:r>
          </a:p>
        </p:txBody>
      </p:sp>
      <p:pic>
        <p:nvPicPr>
          <p:cNvPr id="28682" name="Picture 10" descr="mapa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444208" y="1340768"/>
            <a:ext cx="1824037" cy="3959225"/>
          </a:xfrm>
          <a:noFill/>
          <a:ln/>
        </p:spPr>
      </p:pic>
      <p:sp>
        <p:nvSpPr>
          <p:cNvPr id="2" name="Zástupný symbol pro obsah 1"/>
          <p:cNvSpPr>
            <a:spLocks noGrp="1"/>
          </p:cNvSpPr>
          <p:nvPr>
            <p:ph sz="quarter" idx="3"/>
          </p:nvPr>
        </p:nvSpPr>
        <p:spPr>
          <a:xfrm>
            <a:off x="4427985" y="5733256"/>
            <a:ext cx="4417566" cy="362744"/>
          </a:xfrm>
        </p:spPr>
        <p:txBody>
          <a:bodyPr>
            <a:normAutofit fontScale="62500" lnSpcReduction="20000"/>
          </a:bodyPr>
          <a:lstStyle/>
          <a:p>
            <a:r>
              <a:rPr lang="cs-CZ" dirty="0"/>
              <a:t>http://cs.wikipedia.org/wiki/Soubor:Ar-map.gif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4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Argentina</a:t>
            </a:r>
          </a:p>
        </p:txBody>
      </p:sp>
      <p:sp>
        <p:nvSpPr>
          <p:cNvPr id="30725" name="Rectangle 5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838200" y="1773238"/>
            <a:ext cx="4670425" cy="4895850"/>
          </a:xfrm>
        </p:spPr>
        <p:txBody>
          <a:bodyPr/>
          <a:lstStyle/>
          <a:p>
            <a:r>
              <a:rPr lang="cs-CZ" sz="2800" b="1" dirty="0"/>
              <a:t>Zemi patří část Ohňové země – ropa !</a:t>
            </a:r>
          </a:p>
          <a:p>
            <a:r>
              <a:rPr lang="cs-CZ" sz="2800" b="1" dirty="0"/>
              <a:t>Vznikl zde tanec tango</a:t>
            </a:r>
          </a:p>
          <a:p>
            <a:r>
              <a:rPr lang="cs-CZ" sz="2800" b="1" dirty="0" smtClean="0"/>
              <a:t>Hlavní </a:t>
            </a:r>
            <a:r>
              <a:rPr lang="cs-CZ" sz="2800" b="1" dirty="0"/>
              <a:t>město – Buenos Aires</a:t>
            </a:r>
          </a:p>
          <a:p>
            <a:r>
              <a:rPr lang="cs-CZ" sz="2800" b="1" dirty="0"/>
              <a:t>Země žije fotbalem – </a:t>
            </a:r>
            <a:r>
              <a:rPr lang="cs-CZ" sz="2800" b="1" dirty="0" err="1"/>
              <a:t>Diego</a:t>
            </a:r>
            <a:r>
              <a:rPr lang="cs-CZ" sz="2800" b="1" dirty="0"/>
              <a:t> Maradona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Chile</a:t>
            </a:r>
          </a:p>
        </p:txBody>
      </p:sp>
      <p:sp>
        <p:nvSpPr>
          <p:cNvPr id="34820" name="Rectangle 4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838200" y="1905000"/>
            <a:ext cx="4165600" cy="4191000"/>
          </a:xfrm>
        </p:spPr>
        <p:txBody>
          <a:bodyPr/>
          <a:lstStyle/>
          <a:p>
            <a:r>
              <a:rPr lang="cs-CZ" sz="2800" b="1"/>
              <a:t>Nejdelší a nejužší země světa</a:t>
            </a:r>
          </a:p>
          <a:p>
            <a:r>
              <a:rPr lang="cs-CZ" sz="2800" b="1"/>
              <a:t>Na severu – Atacama</a:t>
            </a:r>
          </a:p>
          <a:p>
            <a:r>
              <a:rPr lang="cs-CZ" sz="2800" b="1"/>
              <a:t>Andy – činné sopky</a:t>
            </a:r>
          </a:p>
          <a:p>
            <a:r>
              <a:rPr lang="cs-CZ" sz="2800" b="1"/>
              <a:t>Na jihu – chladné pod. - ledovce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8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Chile</a:t>
            </a:r>
          </a:p>
        </p:txBody>
      </p:sp>
      <p:sp>
        <p:nvSpPr>
          <p:cNvPr id="36869" name="Rectangle 5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838201" y="1905000"/>
            <a:ext cx="4885928" cy="4191000"/>
          </a:xfrm>
        </p:spPr>
        <p:txBody>
          <a:bodyPr/>
          <a:lstStyle/>
          <a:p>
            <a:r>
              <a:rPr lang="cs-CZ" sz="2800" b="1" dirty="0"/>
              <a:t>Ložiska mědi, ropy – vývoz</a:t>
            </a:r>
          </a:p>
          <a:p>
            <a:r>
              <a:rPr lang="cs-CZ" sz="2800" b="1" dirty="0"/>
              <a:t>Vývoz guána – ptačí trus</a:t>
            </a:r>
          </a:p>
          <a:p>
            <a:r>
              <a:rPr lang="cs-CZ" sz="2800" b="1" dirty="0"/>
              <a:t>Rybolov – Peruánský proud</a:t>
            </a:r>
          </a:p>
          <a:p>
            <a:r>
              <a:rPr lang="cs-CZ" sz="2800" b="1" dirty="0"/>
              <a:t>Pěstování vína – vývoz</a:t>
            </a:r>
          </a:p>
          <a:p>
            <a:r>
              <a:rPr lang="cs-CZ" sz="2800" b="1" dirty="0" smtClean="0"/>
              <a:t>Hl</a:t>
            </a:r>
            <a:r>
              <a:rPr lang="cs-CZ" sz="2800" b="1" dirty="0"/>
              <a:t>. město – Santiago de Chile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2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/>
              <a:t>Děkuji za pozornost</a:t>
            </a:r>
          </a:p>
        </p:txBody>
      </p:sp>
      <p:sp>
        <p:nvSpPr>
          <p:cNvPr id="43013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38</TotalTime>
  <Words>258</Words>
  <Application>Microsoft Office PowerPoint</Application>
  <PresentationFormat>Předvádění na obrazovce (4:3)</PresentationFormat>
  <Paragraphs>53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Základní škola a mateřská škola Staré Město   Interaktivní škola pro žáka 21.století</vt:lpstr>
      <vt:lpstr>Země Jižního rohu</vt:lpstr>
      <vt:lpstr>Země  Jižního rohu členění</vt:lpstr>
      <vt:lpstr>Přírodní poměry</vt:lpstr>
      <vt:lpstr>Paraguay</vt:lpstr>
      <vt:lpstr>Uruguay</vt:lpstr>
      <vt:lpstr>Argentina</vt:lpstr>
      <vt:lpstr>Argentina</vt:lpstr>
      <vt:lpstr>Chile</vt:lpstr>
      <vt:lpstr>Chile</vt:lpstr>
      <vt:lpstr>Děkuji za pozornost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VilimovskyKamil</cp:lastModifiedBy>
  <cp:revision>9</cp:revision>
  <dcterms:created xsi:type="dcterms:W3CDTF">2010-07-04T09:26:34Z</dcterms:created>
  <dcterms:modified xsi:type="dcterms:W3CDTF">2013-01-07T14:34:26Z</dcterms:modified>
</cp:coreProperties>
</file>