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8"/>
  </p:notesMasterIdLst>
  <p:handoutMasterIdLst>
    <p:handoutMasterId r:id="rId9"/>
  </p:handoutMasterIdLst>
  <p:sldIdLst>
    <p:sldId id="261" r:id="rId2"/>
    <p:sldId id="262" r:id="rId3"/>
    <p:sldId id="263" r:id="rId4"/>
    <p:sldId id="264" r:id="rId5"/>
    <p:sldId id="266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4" d="100"/>
          <a:sy n="74" d="100"/>
        </p:scale>
        <p:origin x="-103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152142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0763214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7200800" cy="1872208"/>
          </a:xfrm>
        </p:spPr>
        <p:txBody>
          <a:bodyPr>
            <a:normAutofit fontScale="925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Zeměpis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7.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celek:Zeměpis světadílů – Jižní Amerika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Kamil </a:t>
            </a:r>
            <a:r>
              <a:rPr lang="cs-CZ" dirty="0" err="1" smtClean="0"/>
              <a:t>Vilimovský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Orientace na mapě Jižní Ameriky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381328"/>
            <a:ext cx="8229600" cy="360040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http://cs.wikipedia.org/wiki/Soubor:South_America_satellite_orthographic.jpg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7938" y="1484784"/>
            <a:ext cx="3403515" cy="47969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se slepou mapkou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Vyhledej body členitosti pobřeží a označ černě</a:t>
            </a:r>
          </a:p>
          <a:p>
            <a:r>
              <a:rPr lang="cs-CZ" dirty="0" smtClean="0"/>
              <a:t>Vyhledej body členitosti povrchu a označ červeně</a:t>
            </a:r>
          </a:p>
          <a:p>
            <a:r>
              <a:rPr lang="cs-CZ" dirty="0" smtClean="0"/>
              <a:t>Vyhledej nejdůležitější řeky a označ modře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Členitost pobřeží Jižní Ameriky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Karibské moře, Panamský průplav, Velké a malé Antily, Venezuelský záliv</a:t>
            </a:r>
          </a:p>
          <a:p>
            <a:r>
              <a:rPr lang="cs-CZ"/>
              <a:t>Atlantský oceán, La Plata, Falklandy</a:t>
            </a:r>
          </a:p>
          <a:p>
            <a:r>
              <a:rPr lang="cs-CZ"/>
              <a:t>Ohňová země, Magalhaesův průliv, Drakeův průliv</a:t>
            </a:r>
          </a:p>
          <a:p>
            <a:r>
              <a:rPr lang="cs-CZ"/>
              <a:t>Tichý oceán, Galapágy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4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Řeky a vodopády Jižní Ameriky</a:t>
            </a:r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301625" y="1600200"/>
            <a:ext cx="4191000" cy="4498975"/>
          </a:xfrm>
        </p:spPr>
        <p:txBody>
          <a:bodyPr/>
          <a:lstStyle/>
          <a:p>
            <a:pPr marL="609600" indent="-609600">
              <a:buFontTx/>
              <a:buNone/>
            </a:pPr>
            <a:r>
              <a:rPr lang="cs-CZ"/>
              <a:t>Amazonka (přítoky: Tapajós, Xingu, Madeira)</a:t>
            </a:r>
          </a:p>
          <a:p>
            <a:pPr marL="609600" indent="-609600">
              <a:buFontTx/>
              <a:buChar char="-"/>
            </a:pPr>
            <a:r>
              <a:rPr lang="cs-CZ"/>
              <a:t>Paraná</a:t>
            </a:r>
          </a:p>
          <a:p>
            <a:pPr marL="609600" indent="-609600">
              <a:buFontTx/>
              <a:buChar char="-"/>
            </a:pPr>
            <a:r>
              <a:rPr lang="cs-CZ"/>
              <a:t>Orinoko</a:t>
            </a:r>
          </a:p>
          <a:p>
            <a:pPr marL="609600" indent="-609600"/>
            <a:endParaRPr lang="cs-CZ"/>
          </a:p>
        </p:txBody>
      </p:sp>
      <p:sp>
        <p:nvSpPr>
          <p:cNvPr id="20485" name="Rectangle 5"/>
          <p:cNvSpPr>
            <a:spLocks noGrp="1" noRot="1" noChangeArrowheads="1"/>
          </p:cNvSpPr>
          <p:nvPr>
            <p:ph type="body" sz="half" idx="2"/>
          </p:nvPr>
        </p:nvSpPr>
        <p:spPr>
          <a:xfrm>
            <a:off x="4651375" y="1600200"/>
            <a:ext cx="4191000" cy="4498975"/>
          </a:xfrm>
        </p:spPr>
        <p:txBody>
          <a:bodyPr/>
          <a:lstStyle/>
          <a:p>
            <a:pPr marL="533400" indent="-533400">
              <a:buFontTx/>
              <a:buAutoNum type="alphaLcParenR"/>
            </a:pPr>
            <a:endParaRPr lang="cs-CZ"/>
          </a:p>
          <a:p>
            <a:pPr marL="533400" indent="-533400">
              <a:buFontTx/>
              <a:buChar char="-"/>
            </a:pPr>
            <a:r>
              <a:rPr lang="cs-CZ"/>
              <a:t>Angelův vodopád</a:t>
            </a:r>
          </a:p>
          <a:p>
            <a:pPr marL="533400" indent="-533400">
              <a:buFontTx/>
              <a:buChar char="-"/>
            </a:pPr>
            <a:r>
              <a:rPr lang="cs-CZ"/>
              <a:t>Vodopády Iguacu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www.wikipedia.org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29</TotalTime>
  <Words>131</Words>
  <Application>Microsoft Office PowerPoint</Application>
  <PresentationFormat>Předvádění na obrazovce (4:3)</PresentationFormat>
  <Paragraphs>31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Staré Město   Interaktivní škola pro žáka 21.století</vt:lpstr>
      <vt:lpstr>Orientace na mapě Jižní Ameriky</vt:lpstr>
      <vt:lpstr>Práce se slepou mapkou</vt:lpstr>
      <vt:lpstr>Členitost pobřeží Jižní Ameriky</vt:lpstr>
      <vt:lpstr>Řeky a vodopády Jižní Ameriky</vt:lpstr>
      <vt:lpstr>Přehled zdrojů a odkazů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VilimovskyKamil</cp:lastModifiedBy>
  <cp:revision>6</cp:revision>
  <dcterms:created xsi:type="dcterms:W3CDTF">2010-07-04T09:26:34Z</dcterms:created>
  <dcterms:modified xsi:type="dcterms:W3CDTF">2013-01-07T17:10:23Z</dcterms:modified>
</cp:coreProperties>
</file>