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1" r:id="rId2"/>
    <p:sldId id="265" r:id="rId3"/>
    <p:sldId id="263" r:id="rId4"/>
    <p:sldId id="262" r:id="rId5"/>
    <p:sldId id="266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anicum_miliaceum1.jpg" TargetMode="External"/><Relationship Id="rId2" Type="http://schemas.openxmlformats.org/officeDocument/2006/relationships/hyperlink" Target="http://cs.wikipedia.org/wiki/Soubor:%D0%A0%D1%83%D1%81%D1%81%D0%BA%D0%B8%D0%B9_%D0%B2%D0%B5%D0%BD%D0%B8%D0%B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tavidlo.jpg" TargetMode="External"/><Relationship Id="rId5" Type="http://schemas.openxmlformats.org/officeDocument/2006/relationships/hyperlink" Target="http://cs.wikipedia.org/wiki/Soubor:Yankee_stadium.jpg" TargetMode="External"/><Relationship Id="rId4" Type="http://schemas.openxmlformats.org/officeDocument/2006/relationships/hyperlink" Target="http://cs.wikipedia.org/wiki/Soubor:Viscum_album_-_K%C3%B6hler%E2%80%93s_Medizinal-Pflanzen-28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český jazyk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IV.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Vzory a pravopis rodu středního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Moravcová Jana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Prohlédni si následující obrázky, napiš jejich názvy a urči </a:t>
            </a:r>
            <a:r>
              <a:rPr lang="cs-CZ" dirty="0" smtClean="0">
                <a:latin typeface="Arial Narrow" pitchFamily="34" charset="0"/>
              </a:rPr>
              <a:t>            u </a:t>
            </a:r>
            <a:r>
              <a:rPr lang="cs-CZ" dirty="0" smtClean="0">
                <a:latin typeface="Arial Narrow" pitchFamily="34" charset="0"/>
              </a:rPr>
              <a:t>nich vzory.</a:t>
            </a:r>
            <a:endParaRPr lang="cs-CZ" dirty="0">
              <a:latin typeface="Arial Narrow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2049" name="Picture 1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366701"/>
            <a:ext cx="4500594" cy="57906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Arial Narrow" pitchFamily="34" charset="0"/>
              </a:rPr>
              <a:t>Vylušti přesmyčky, </a:t>
            </a:r>
            <a:r>
              <a:rPr lang="cs-CZ" dirty="0" smtClean="0">
                <a:latin typeface="Arial Narrow" pitchFamily="34" charset="0"/>
              </a:rPr>
              <a:t>urči, </a:t>
            </a:r>
            <a:r>
              <a:rPr lang="cs-CZ" dirty="0" smtClean="0">
                <a:latin typeface="Arial Narrow" pitchFamily="34" charset="0"/>
              </a:rPr>
              <a:t>ke kterému vzoru patří. </a:t>
            </a:r>
            <a:endParaRPr lang="cs-CZ" dirty="0">
              <a:latin typeface="Arial Narrow" pitchFamily="34" charset="0"/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ŮZKLE………………..</a:t>
            </a:r>
          </a:p>
          <a:p>
            <a:pPr>
              <a:buNone/>
            </a:pPr>
            <a:r>
              <a:rPr lang="cs-CZ" dirty="0" smtClean="0"/>
              <a:t>BELA………………….</a:t>
            </a:r>
          </a:p>
          <a:p>
            <a:pPr>
              <a:buNone/>
            </a:pPr>
            <a:r>
              <a:rPr lang="cs-CZ" dirty="0" smtClean="0"/>
              <a:t>OTĚST………………..</a:t>
            </a:r>
          </a:p>
          <a:p>
            <a:pPr>
              <a:buNone/>
            </a:pPr>
            <a:r>
              <a:rPr lang="cs-CZ" dirty="0" smtClean="0"/>
              <a:t>OUPPĚ………………</a:t>
            </a:r>
          </a:p>
          <a:p>
            <a:pPr>
              <a:buNone/>
            </a:pPr>
            <a:r>
              <a:rPr lang="cs-CZ" dirty="0" smtClean="0"/>
              <a:t>CELUSN………………</a:t>
            </a:r>
          </a:p>
          <a:p>
            <a:pPr>
              <a:buNone/>
            </a:pPr>
            <a:r>
              <a:rPr lang="cs-CZ" dirty="0" smtClean="0"/>
              <a:t>OKĚT………………..</a:t>
            </a:r>
          </a:p>
          <a:p>
            <a:pPr>
              <a:buNone/>
            </a:pPr>
            <a:r>
              <a:rPr lang="cs-CZ" dirty="0" smtClean="0"/>
              <a:t>DLOPÁ……………….</a:t>
            </a:r>
          </a:p>
          <a:p>
            <a:pPr>
              <a:buNone/>
            </a:pPr>
            <a:r>
              <a:rPr lang="cs-CZ" dirty="0" smtClean="0"/>
              <a:t>OČEL………………..</a:t>
            </a:r>
          </a:p>
          <a:p>
            <a:pPr>
              <a:buNone/>
            </a:pPr>
            <a:r>
              <a:rPr lang="cs-CZ" dirty="0" smtClean="0"/>
              <a:t>CEEVJ………………..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Doplň a napiš do sešitu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    Po neb… pluly obláčky. V pokoji stál stolek s pohodlnými křesl… Jako moučník máme lívance s </a:t>
            </a:r>
            <a:r>
              <a:rPr lang="cs-CZ" dirty="0" err="1" smtClean="0">
                <a:latin typeface="Arial Narrow" pitchFamily="34" charset="0"/>
              </a:rPr>
              <a:t>povidl</a:t>
            </a:r>
            <a:r>
              <a:rPr lang="cs-CZ" dirty="0" smtClean="0">
                <a:latin typeface="Arial Narrow" pitchFamily="34" charset="0"/>
              </a:rPr>
              <a:t>…. Do nového roku si lidé přejí hodně zdrav… Koně byli osedláni ozdobnými sedl…. Nad údol…m se vznášejí mlhy. V </a:t>
            </a:r>
            <a:r>
              <a:rPr lang="cs-CZ" dirty="0" err="1" smtClean="0">
                <a:latin typeface="Arial Narrow" pitchFamily="34" charset="0"/>
              </a:rPr>
              <a:t>Lab</a:t>
            </a:r>
            <a:r>
              <a:rPr lang="cs-CZ" dirty="0" smtClean="0">
                <a:latin typeface="Arial Narrow" pitchFamily="34" charset="0"/>
              </a:rPr>
              <a:t>… stoupla voda. Vypravujte pohádku svými slov…. Na </a:t>
            </a:r>
            <a:r>
              <a:rPr lang="cs-CZ" dirty="0" err="1" smtClean="0">
                <a:latin typeface="Arial Narrow" pitchFamily="34" charset="0"/>
              </a:rPr>
              <a:t>pol</a:t>
            </a:r>
            <a:r>
              <a:rPr lang="cs-CZ" dirty="0" smtClean="0">
                <a:latin typeface="Arial Narrow" pitchFamily="34" charset="0"/>
              </a:rPr>
              <a:t>…ch se sklízí obilí. Mám rád knedlíky se zel…m. </a:t>
            </a:r>
          </a:p>
          <a:p>
            <a:pPr>
              <a:buNone/>
            </a:pPr>
            <a:endParaRPr lang="cs-CZ" dirty="0">
              <a:latin typeface="Arial Narrow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i="1" dirty="0" smtClean="0">
                <a:hlinkClick r:id="rId2"/>
              </a:rPr>
              <a:t>http://cs.wikipedia.org/wiki/Soubor:%D0%A0%D1%83%D1%81%D1%81%D0%BA%D0%B8%D0%B9_%</a:t>
            </a:r>
            <a:r>
              <a:rPr lang="cs-CZ" sz="2000" i="1" dirty="0" smtClean="0">
                <a:hlinkClick r:id="rId2"/>
              </a:rPr>
              <a:t>D0%B2%D0%B5%D0%BD%D0%B8%D0%BA.jpg</a:t>
            </a:r>
            <a:endParaRPr lang="cs-CZ" sz="2000" i="1" dirty="0" smtClean="0"/>
          </a:p>
          <a:p>
            <a:r>
              <a:rPr lang="cs-CZ" sz="2000" dirty="0" smtClean="0">
                <a:hlinkClick r:id="rId3"/>
              </a:rPr>
              <a:t>http</a:t>
            </a:r>
            <a:r>
              <a:rPr lang="cs-CZ" sz="2000" dirty="0" smtClean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cs.wikipedia.org/wiki/Soubor:Panicum_miliaceum1.jpg</a:t>
            </a:r>
            <a:endParaRPr lang="cs-CZ" sz="2000" dirty="0" smtClean="0"/>
          </a:p>
          <a:p>
            <a:r>
              <a:rPr lang="cs-CZ" sz="2000" i="1" dirty="0" smtClean="0">
                <a:hlinkClick r:id="rId4"/>
              </a:rPr>
              <a:t>http://cs.wikipedia.org/wiki/Soubor:Viscum_album_-_</a:t>
            </a:r>
            <a:r>
              <a:rPr lang="cs-CZ" sz="2000" i="1" dirty="0" smtClean="0">
                <a:hlinkClick r:id="rId4"/>
              </a:rPr>
              <a:t>K%C3%B6hler%E2%80%93s_Medizinal-Pflanzen-281.jpg</a:t>
            </a:r>
            <a:endParaRPr lang="cs-CZ" sz="2000" i="1" dirty="0" smtClean="0"/>
          </a:p>
          <a:p>
            <a:r>
              <a:rPr lang="cs-CZ" sz="2000" i="1" dirty="0" smtClean="0">
                <a:hlinkClick r:id="rId5"/>
              </a:rPr>
              <a:t>http://</a:t>
            </a:r>
            <a:r>
              <a:rPr lang="cs-CZ" sz="2000" i="1" dirty="0" smtClean="0">
                <a:hlinkClick r:id="rId5"/>
              </a:rPr>
              <a:t>cs.wikipedia.org/wiki/Soubor:Yankee_stadium.jpg</a:t>
            </a:r>
            <a:endParaRPr lang="cs-CZ" sz="2000" i="1" dirty="0" smtClean="0"/>
          </a:p>
          <a:p>
            <a:r>
              <a:rPr lang="cs-CZ" sz="2000" dirty="0" smtClean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cs.wikipedia.org/wiki/Soubor:Stavidlo.jpg</a:t>
            </a: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815</TotalTime>
  <Words>197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Snímek 2</vt:lpstr>
      <vt:lpstr>Snímek 3</vt:lpstr>
      <vt:lpstr>Vylušti přesmyčky, urči, ke kterému vzoru patří. </vt:lpstr>
      <vt:lpstr>  Doplň a napiš do sešitu</vt:lpstr>
      <vt:lpstr>Přehled zdrojů a odkazů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Dum</cp:lastModifiedBy>
  <cp:revision>21</cp:revision>
  <dcterms:created xsi:type="dcterms:W3CDTF">2010-07-04T09:26:34Z</dcterms:created>
  <dcterms:modified xsi:type="dcterms:W3CDTF">2013-01-07T18:53:23Z</dcterms:modified>
</cp:coreProperties>
</file>