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7"/>
  </p:notesMasterIdLst>
  <p:handoutMasterIdLst>
    <p:handoutMasterId r:id="rId8"/>
  </p:handoutMasterIdLst>
  <p:sldIdLst>
    <p:sldId id="261" r:id="rId2"/>
    <p:sldId id="262" r:id="rId3"/>
    <p:sldId id="263" r:id="rId4"/>
    <p:sldId id="264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66" d="100"/>
          <a:sy n="66" d="100"/>
        </p:scale>
        <p:origin x="-42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Z%C3%A1padn%C3%AD_Evropa" TargetMode="External"/><Relationship Id="rId13" Type="http://schemas.openxmlformats.org/officeDocument/2006/relationships/hyperlink" Target="http://cs.wikipedia.org/w/index.php?title=Jihoz%C3%A1padn%C3%AD_Evropa&amp;action=edit&amp;redlink=1" TargetMode="External"/><Relationship Id="rId3" Type="http://schemas.openxmlformats.org/officeDocument/2006/relationships/hyperlink" Target="http://cs.wikipedia.org/wiki/Severn%C3%AD_Evropa" TargetMode="External"/><Relationship Id="rId7" Type="http://schemas.openxmlformats.org/officeDocument/2006/relationships/hyperlink" Target="http://cs.wikipedia.org/wiki/Baltsk%C3%A9_st%C3%A1ty" TargetMode="External"/><Relationship Id="rId12" Type="http://schemas.openxmlformats.org/officeDocument/2006/relationships/hyperlink" Target="http://cs.wikipedia.org/wiki/V%C3%BDchodn%C3%AD_Evropa" TargetMode="External"/><Relationship Id="rId17" Type="http://schemas.openxmlformats.org/officeDocument/2006/relationships/hyperlink" Target="http://cs.wikipedia.org/wiki/Balk%C3%A1n" TargetMode="External"/><Relationship Id="rId2" Type="http://schemas.openxmlformats.org/officeDocument/2006/relationships/hyperlink" Target="http://cs.wikipedia.org/w/index.php?title=Severoz%C3%A1padn%C3%AD_Evropa&amp;action=edit&amp;redlink=1" TargetMode="External"/><Relationship Id="rId16" Type="http://schemas.openxmlformats.org/officeDocument/2006/relationships/hyperlink" Target="http://cs.wikipedia.org/wiki/Jihov%C3%BDchodn%C3%AD_Evrop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/index.php?title=Severov%C3%BDchodn%C3%AD_Evropa&amp;action=edit&amp;redlink=1" TargetMode="External"/><Relationship Id="rId11" Type="http://schemas.openxmlformats.org/officeDocument/2006/relationships/hyperlink" Target="http://cs.wikipedia.org/wiki/St%C5%99edn%C3%AD_Evropa" TargetMode="External"/><Relationship Id="rId5" Type="http://schemas.openxmlformats.org/officeDocument/2006/relationships/hyperlink" Target="http://cs.wikipedia.org/wiki/Skandin%C3%A1vie" TargetMode="External"/><Relationship Id="rId15" Type="http://schemas.openxmlformats.org/officeDocument/2006/relationships/hyperlink" Target="http://cs.wikipedia.org/wiki/Ji%C5%BEn%C3%AD_Evropa" TargetMode="External"/><Relationship Id="rId10" Type="http://schemas.openxmlformats.org/officeDocument/2006/relationships/hyperlink" Target="http://cs.wikipedia.org/wiki/Britsk%C3%A9_ostrovy" TargetMode="External"/><Relationship Id="rId4" Type="http://schemas.openxmlformats.org/officeDocument/2006/relationships/hyperlink" Target="http://cs.wikipedia.org/wiki/Seversk%C3%A9_st%C3%A1ty" TargetMode="External"/><Relationship Id="rId9" Type="http://schemas.openxmlformats.org/officeDocument/2006/relationships/hyperlink" Target="http://cs.wikipedia.org/wiki/Benelux" TargetMode="External"/><Relationship Id="rId14" Type="http://schemas.openxmlformats.org/officeDocument/2006/relationships/hyperlink" Target="http://cs.wikipedia.org/wiki/Pyrenejsk%C3%BD_poloostrov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kipedia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Vlastivěda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V.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celek: Evropa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:Mgr. Irena Turková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EVROPA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1.část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Mapa Evropy</a:t>
            </a:r>
            <a:endParaRPr lang="cs-CZ" dirty="0"/>
          </a:p>
        </p:txBody>
      </p:sp>
      <p:pic>
        <p:nvPicPr>
          <p:cNvPr id="1026" name="Picture 2" descr="C:\Documents and Settings\turkovai\Plocha\mapa-evropy.gi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150703" y="1600200"/>
            <a:ext cx="4842594" cy="4525963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78098"/>
          </a:xfrm>
        </p:spPr>
        <p:txBody>
          <a:bodyPr>
            <a:normAutofit/>
          </a:bodyPr>
          <a:lstStyle/>
          <a:p>
            <a:r>
              <a:rPr lang="cs-CZ" sz="3600" i="1" u="sng" dirty="0" smtClean="0"/>
              <a:t>ČÁSTI EVROPY</a:t>
            </a:r>
            <a:endParaRPr lang="cs-CZ" sz="3600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643578"/>
          </a:xfrm>
        </p:spPr>
        <p:txBody>
          <a:bodyPr>
            <a:normAutofit fontScale="77500" lnSpcReduction="20000"/>
          </a:bodyPr>
          <a:lstStyle/>
          <a:p>
            <a:r>
              <a:rPr lang="cs-CZ" b="1" dirty="0" smtClean="0">
                <a:hlinkClick r:id="rId2" action="ppaction://hlinkfile" tooltip="Severozápadní Evropa (stránka neexistuje)"/>
              </a:rPr>
              <a:t>Severozápadní Evropa</a:t>
            </a:r>
            <a:endParaRPr lang="cs-CZ" b="1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b="1" dirty="0" smtClean="0">
                <a:hlinkClick r:id="rId3" action="ppaction://hlinkfile" tooltip="Severní Evropa"/>
              </a:rPr>
              <a:t>Severní Evropa</a:t>
            </a:r>
            <a:r>
              <a:rPr lang="cs-CZ" b="1" dirty="0" smtClean="0"/>
              <a:t>  - </a:t>
            </a:r>
            <a:r>
              <a:rPr lang="cs-CZ" i="1" u="sng" dirty="0" smtClean="0">
                <a:hlinkClick r:id="rId4" action="ppaction://hlinkfile" tooltip="Severské státy"/>
              </a:rPr>
              <a:t>Severské státy</a:t>
            </a:r>
            <a:r>
              <a:rPr lang="cs-CZ" u="sng" dirty="0" smtClean="0"/>
              <a:t>,</a:t>
            </a:r>
            <a:r>
              <a:rPr lang="cs-CZ" i="1" u="sng" dirty="0" smtClean="0"/>
              <a:t> </a:t>
            </a:r>
            <a:r>
              <a:rPr lang="cs-CZ" i="1" u="sng" dirty="0" smtClean="0">
                <a:hlinkClick r:id="rId5" action="ppaction://hlinkfile" tooltip="Skandinávie"/>
              </a:rPr>
              <a:t>Skandinávie</a:t>
            </a:r>
            <a:endParaRPr lang="cs-CZ" i="1" u="sng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dirty="0" smtClean="0"/>
              <a:t> </a:t>
            </a:r>
            <a:r>
              <a:rPr lang="cs-CZ" b="1" dirty="0" smtClean="0">
                <a:hlinkClick r:id="rId6" action="ppaction://hlinkfile" tooltip="Severovýchodní Evropa (stránka neexistuje)"/>
              </a:rPr>
              <a:t>Severovýchodní Evropa</a:t>
            </a:r>
            <a:r>
              <a:rPr lang="cs-CZ" b="1" dirty="0" smtClean="0"/>
              <a:t> </a:t>
            </a:r>
            <a:r>
              <a:rPr lang="cs-CZ" dirty="0" smtClean="0"/>
              <a:t>- </a:t>
            </a:r>
            <a:r>
              <a:rPr lang="cs-CZ" i="1" dirty="0" smtClean="0">
                <a:hlinkClick r:id="rId7" action="ppaction://hlinkfile" tooltip="Baltské státy"/>
              </a:rPr>
              <a:t>Baltské státy</a:t>
            </a:r>
            <a:endParaRPr lang="cs-CZ" i="1" dirty="0" smtClean="0"/>
          </a:p>
          <a:p>
            <a:endParaRPr lang="cs-CZ" b="1" dirty="0" smtClean="0">
              <a:hlinkClick r:id="rId8" action="ppaction://hlinkfile" tooltip="Západní Evropa"/>
            </a:endParaRPr>
          </a:p>
          <a:p>
            <a:r>
              <a:rPr lang="cs-CZ" b="1" dirty="0" smtClean="0">
                <a:hlinkClick r:id="rId8" action="ppaction://hlinkfile" tooltip="Západní Evropa"/>
              </a:rPr>
              <a:t>Západní Evropa</a:t>
            </a:r>
            <a:r>
              <a:rPr lang="cs-CZ" b="1" dirty="0" smtClean="0"/>
              <a:t> – 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  <a:hlinkClick r:id="rId9" action="ppaction://hlinkfile" tooltip="Benelux"/>
              </a:rPr>
              <a:t>Benelux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  <a:hlinkClick r:id="rId10" action="ppaction://hlinkfile" tooltip="Britské ostrovy"/>
              </a:rPr>
              <a:t>Britské ostrovy</a:t>
            </a:r>
            <a:endParaRPr lang="cs-CZ" i="1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b="1" dirty="0" smtClean="0">
              <a:hlinkClick r:id="rId11" action="ppaction://hlinkfile" tooltip="Střední Evropa"/>
            </a:endParaRPr>
          </a:p>
          <a:p>
            <a:r>
              <a:rPr lang="cs-CZ" b="1" dirty="0" smtClean="0">
                <a:hlinkClick r:id="rId11" action="ppaction://hlinkfile" tooltip="Střední Evropa"/>
              </a:rPr>
              <a:t>Střední Evropa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0000FF"/>
                </a:solidFill>
              </a:rPr>
              <a:t>– </a:t>
            </a:r>
            <a:r>
              <a:rPr lang="cs-CZ" i="1" u="sng" dirty="0" smtClean="0">
                <a:solidFill>
                  <a:srgbClr val="0000FF"/>
                </a:solidFill>
              </a:rPr>
              <a:t>ČR, Polsko, Maďarsko, Slovensko</a:t>
            </a:r>
          </a:p>
          <a:p>
            <a:endParaRPr lang="cs-CZ" b="1" dirty="0" smtClean="0">
              <a:hlinkClick r:id="rId12" action="ppaction://hlinkfile" tooltip="Východní Evropa"/>
            </a:endParaRPr>
          </a:p>
          <a:p>
            <a:r>
              <a:rPr lang="cs-CZ" b="1" dirty="0" smtClean="0">
                <a:hlinkClick r:id="rId12" action="ppaction://hlinkfile" tooltip="Východní Evropa"/>
              </a:rPr>
              <a:t>Východní Evropa</a:t>
            </a:r>
            <a:endParaRPr lang="cs-CZ" b="1" dirty="0" smtClean="0"/>
          </a:p>
          <a:p>
            <a:endParaRPr lang="cs-CZ" b="1" dirty="0" smtClean="0">
              <a:hlinkClick r:id="rId13" action="ppaction://hlinkfile" tooltip="Jihozápadní Evropa (stránka neexistuje)"/>
            </a:endParaRPr>
          </a:p>
          <a:p>
            <a:r>
              <a:rPr lang="cs-CZ" b="1" dirty="0" smtClean="0">
                <a:hlinkClick r:id="rId13" action="ppaction://hlinkfile" tooltip="Jihozápadní Evropa (stránka neexistuje)"/>
              </a:rPr>
              <a:t>Jihozápadní Evropa</a:t>
            </a:r>
            <a:r>
              <a:rPr lang="cs-CZ" b="1" dirty="0" smtClean="0"/>
              <a:t> </a:t>
            </a:r>
            <a:r>
              <a:rPr lang="cs-CZ" dirty="0" smtClean="0"/>
              <a:t>- </a:t>
            </a:r>
            <a:r>
              <a:rPr lang="cs-CZ" i="1" dirty="0" smtClean="0">
                <a:hlinkClick r:id="rId14" action="ppaction://hlinkfile" tooltip="Pyrenejský poloostrov"/>
              </a:rPr>
              <a:t>Pyrenejský poloostrov</a:t>
            </a:r>
            <a:endParaRPr lang="cs-CZ" i="1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b="1" dirty="0" smtClean="0">
                <a:hlinkClick r:id="rId15" action="ppaction://hlinkfile" tooltip="Jižní Evropa"/>
              </a:rPr>
              <a:t>Jižní Evropa</a:t>
            </a:r>
            <a:endParaRPr lang="cs-CZ" b="1" dirty="0" smtClean="0"/>
          </a:p>
          <a:p>
            <a:endParaRPr lang="cs-CZ" b="1" dirty="0" smtClean="0">
              <a:hlinkClick r:id="rId16" action="ppaction://hlinkfile" tooltip="Jihovýchodní Evropa"/>
            </a:endParaRPr>
          </a:p>
          <a:p>
            <a:r>
              <a:rPr lang="cs-CZ" b="1" dirty="0" smtClean="0">
                <a:hlinkClick r:id="rId16" action="ppaction://hlinkfile" tooltip="Jihovýchodní Evropa"/>
              </a:rPr>
              <a:t>Jihovýchodní Evropa</a:t>
            </a:r>
            <a:r>
              <a:rPr lang="cs-CZ" b="1" dirty="0" smtClean="0"/>
              <a:t> </a:t>
            </a:r>
            <a:r>
              <a:rPr lang="cs-CZ" dirty="0" smtClean="0"/>
              <a:t>- </a:t>
            </a:r>
            <a:r>
              <a:rPr lang="cs-CZ" i="1" dirty="0" smtClean="0">
                <a:hlinkClick r:id="rId17" action="ppaction://hlinkfile" tooltip="Balkán"/>
              </a:rPr>
              <a:t>Balkán</a:t>
            </a:r>
            <a:endParaRPr lang="cs-CZ" i="1" dirty="0" smtClean="0"/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8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4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6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7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0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6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8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9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2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8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4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6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7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0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6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6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6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6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6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68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69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7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7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2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7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7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7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wikipedia.com</a:t>
            </a:r>
            <a:endParaRPr lang="cs-CZ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levneubytovani.net</a:t>
            </a:r>
            <a:r>
              <a:rPr lang="cs-CZ" dirty="0" smtClean="0"/>
              <a:t>/</a:t>
            </a:r>
            <a:r>
              <a:rPr lang="cs-CZ" dirty="0" err="1" smtClean="0"/>
              <a:t>hostely</a:t>
            </a:r>
            <a:r>
              <a:rPr lang="cs-CZ" dirty="0" smtClean="0"/>
              <a:t>/</a:t>
            </a:r>
            <a:endParaRPr lang="cs-CZ" dirty="0" smtClean="0"/>
          </a:p>
          <a:p>
            <a:r>
              <a:rPr lang="cs-CZ" dirty="0" smtClean="0"/>
              <a:t>Učebnice vlastivědy pro 5. </a:t>
            </a:r>
            <a:r>
              <a:rPr lang="cs-CZ" dirty="0" err="1" smtClean="0"/>
              <a:t>roč</a:t>
            </a:r>
            <a:r>
              <a:rPr lang="cs-CZ" dirty="0" smtClean="0"/>
              <a:t>. </a:t>
            </a:r>
            <a:r>
              <a:rPr lang="cs-CZ" dirty="0" err="1" smtClean="0"/>
              <a:t>nakl</a:t>
            </a:r>
            <a:r>
              <a:rPr lang="cs-CZ" dirty="0" smtClean="0"/>
              <a:t>. </a:t>
            </a:r>
            <a:r>
              <a:rPr lang="cs-CZ" dirty="0" err="1" smtClean="0"/>
              <a:t>Prodos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27</TotalTime>
  <Words>68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Základní škola a mateřská škola Staré Město   Interaktivní škola pro žáka 21.století</vt:lpstr>
      <vt:lpstr>EVROPA</vt:lpstr>
      <vt:lpstr>Mapa Evropy</vt:lpstr>
      <vt:lpstr>ČÁSTI EVROPY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turkovai</cp:lastModifiedBy>
  <cp:revision>5</cp:revision>
  <dcterms:created xsi:type="dcterms:W3CDTF">2010-07-04T09:26:34Z</dcterms:created>
  <dcterms:modified xsi:type="dcterms:W3CDTF">2013-01-06T15:41:35Z</dcterms:modified>
</cp:coreProperties>
</file>