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3" r:id="rId3"/>
    <p:sldId id="262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50940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75727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lantsk%C3%BD_oce%C3%A1n" TargetMode="External"/><Relationship Id="rId2" Type="http://schemas.openxmlformats.org/officeDocument/2006/relationships/hyperlink" Target="http://cs.wikipedia.org/wiki/Severn%C3%AD_ledov%C3%BD_oce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sie" TargetMode="External"/><Relationship Id="rId5" Type="http://schemas.openxmlformats.org/officeDocument/2006/relationships/hyperlink" Target="http://cs.wikipedia.org/wiki/%C4%8Cern%C3%A9_mo%C5%99e" TargetMode="External"/><Relationship Id="rId4" Type="http://schemas.openxmlformats.org/officeDocument/2006/relationships/hyperlink" Target="http://cs.wikipedia.org/wiki/St%C5%99edozemn%C3%AD_mo%C5%99e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rn%C3%A1_Hora" TargetMode="External"/><Relationship Id="rId13" Type="http://schemas.openxmlformats.org/officeDocument/2006/relationships/hyperlink" Target="http://cs.wikipedia.org/wiki/Francie" TargetMode="External"/><Relationship Id="rId3" Type="http://schemas.openxmlformats.org/officeDocument/2006/relationships/hyperlink" Target="http://cs.wikipedia.org/wiki/Andorra" TargetMode="External"/><Relationship Id="rId7" Type="http://schemas.openxmlformats.org/officeDocument/2006/relationships/hyperlink" Target="http://cs.wikipedia.org/wiki/Bulharsko" TargetMode="External"/><Relationship Id="rId12" Type="http://schemas.openxmlformats.org/officeDocument/2006/relationships/hyperlink" Target="http://cs.wikipedia.org/wiki/Finsko" TargetMode="External"/><Relationship Id="rId17" Type="http://schemas.openxmlformats.org/officeDocument/2006/relationships/hyperlink" Target="http://cs.wikipedia.org/wiki/It%C3%A1lie" TargetMode="External"/><Relationship Id="rId2" Type="http://schemas.openxmlformats.org/officeDocument/2006/relationships/hyperlink" Target="http://cs.wikipedia.org/wiki/Alb%C3%A1nie" TargetMode="External"/><Relationship Id="rId16" Type="http://schemas.openxmlformats.org/officeDocument/2006/relationships/hyperlink" Target="http://cs.wikipedia.org/wiki/Isla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osna_a_Hercegovina" TargetMode="External"/><Relationship Id="rId11" Type="http://schemas.openxmlformats.org/officeDocument/2006/relationships/hyperlink" Target="http://cs.wikipedia.org/wiki/Estonsko" TargetMode="External"/><Relationship Id="rId5" Type="http://schemas.openxmlformats.org/officeDocument/2006/relationships/hyperlink" Target="http://cs.wikipedia.org/wiki/B%C4%9Blorusko" TargetMode="External"/><Relationship Id="rId15" Type="http://schemas.openxmlformats.org/officeDocument/2006/relationships/hyperlink" Target="http://cs.wikipedia.org/wiki/Irsko" TargetMode="External"/><Relationship Id="rId10" Type="http://schemas.openxmlformats.org/officeDocument/2006/relationships/hyperlink" Target="http://cs.wikipedia.org/wiki/D%C3%A1nsko" TargetMode="External"/><Relationship Id="rId4" Type="http://schemas.openxmlformats.org/officeDocument/2006/relationships/hyperlink" Target="http://cs.wikipedia.org/wiki/Belgie" TargetMode="External"/><Relationship Id="rId9" Type="http://schemas.openxmlformats.org/officeDocument/2006/relationships/hyperlink" Target="http://cs.wikipedia.org/wiki/%C4%8Cesk%C3%A1_republika" TargetMode="External"/><Relationship Id="rId14" Type="http://schemas.openxmlformats.org/officeDocument/2006/relationships/hyperlink" Target="http://cs.wikipedia.org/wiki/Chorvatsko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kedonie" TargetMode="External"/><Relationship Id="rId13" Type="http://schemas.openxmlformats.org/officeDocument/2006/relationships/hyperlink" Target="http://cs.wikipedia.org/wiki/Nizozemsko" TargetMode="External"/><Relationship Id="rId18" Type="http://schemas.openxmlformats.org/officeDocument/2006/relationships/hyperlink" Target="http://cs.wikipedia.org/wiki/Rumunsko" TargetMode="External"/><Relationship Id="rId3" Type="http://schemas.openxmlformats.org/officeDocument/2006/relationships/hyperlink" Target="http://cs.wikipedia.org/wiki/Lichten%C5%A1tejnsko" TargetMode="External"/><Relationship Id="rId7" Type="http://schemas.openxmlformats.org/officeDocument/2006/relationships/hyperlink" Target="http://cs.wikipedia.org/wiki/Ma%C4%8Farsko" TargetMode="External"/><Relationship Id="rId12" Type="http://schemas.openxmlformats.org/officeDocument/2006/relationships/hyperlink" Target="http://cs.wikipedia.org/wiki/N%C4%9Bmecko" TargetMode="External"/><Relationship Id="rId17" Type="http://schemas.openxmlformats.org/officeDocument/2006/relationships/hyperlink" Target="http://cs.wikipedia.org/wiki/Rakousko" TargetMode="External"/><Relationship Id="rId2" Type="http://schemas.openxmlformats.org/officeDocument/2006/relationships/hyperlink" Target="http://cs.wikipedia.org/wiki/Kazachst%C3%A1n" TargetMode="External"/><Relationship Id="rId16" Type="http://schemas.openxmlformats.org/officeDocument/2006/relationships/hyperlink" Target="http://cs.wikipedia.org/wiki/Portugal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ucembursko" TargetMode="External"/><Relationship Id="rId11" Type="http://schemas.openxmlformats.org/officeDocument/2006/relationships/hyperlink" Target="http://cs.wikipedia.org/wiki/Monako" TargetMode="External"/><Relationship Id="rId5" Type="http://schemas.openxmlformats.org/officeDocument/2006/relationships/hyperlink" Target="http://cs.wikipedia.org/wiki/Loty%C5%A1sko" TargetMode="External"/><Relationship Id="rId15" Type="http://schemas.openxmlformats.org/officeDocument/2006/relationships/hyperlink" Target="http://cs.wikipedia.org/wiki/Polsko" TargetMode="External"/><Relationship Id="rId10" Type="http://schemas.openxmlformats.org/officeDocument/2006/relationships/hyperlink" Target="http://cs.wikipedia.org/wiki/Moldavsko" TargetMode="External"/><Relationship Id="rId19" Type="http://schemas.openxmlformats.org/officeDocument/2006/relationships/hyperlink" Target="http://cs.wikipedia.org/wiki/Rusko" TargetMode="External"/><Relationship Id="rId4" Type="http://schemas.openxmlformats.org/officeDocument/2006/relationships/hyperlink" Target="http://cs.wikipedia.org/wiki/Litva" TargetMode="External"/><Relationship Id="rId9" Type="http://schemas.openxmlformats.org/officeDocument/2006/relationships/hyperlink" Target="http://cs.wikipedia.org/wiki/Malta" TargetMode="External"/><Relationship Id="rId14" Type="http://schemas.openxmlformats.org/officeDocument/2006/relationships/hyperlink" Target="http://cs.wikipedia.org/wiki/Norsko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kotsko" TargetMode="External"/><Relationship Id="rId13" Type="http://schemas.openxmlformats.org/officeDocument/2006/relationships/hyperlink" Target="http://cs.wikipedia.org/wiki/%C5%A0v%C3%A9dsko" TargetMode="External"/><Relationship Id="rId3" Type="http://schemas.openxmlformats.org/officeDocument/2006/relationships/hyperlink" Target="http://cs.wikipedia.org/wiki/San_Marino" TargetMode="External"/><Relationship Id="rId7" Type="http://schemas.openxmlformats.org/officeDocument/2006/relationships/hyperlink" Target="http://cs.wikipedia.org/wiki/Anglie" TargetMode="External"/><Relationship Id="rId12" Type="http://schemas.openxmlformats.org/officeDocument/2006/relationships/hyperlink" Target="http://cs.wikipedia.org/wiki/%C5%A0pan%C4%9Blsko" TargetMode="External"/><Relationship Id="rId17" Type="http://schemas.openxmlformats.org/officeDocument/2006/relationships/hyperlink" Target="http://cs.wikipedia.org/wiki/Vatik%C3%A1n" TargetMode="External"/><Relationship Id="rId2" Type="http://schemas.openxmlformats.org/officeDocument/2006/relationships/hyperlink" Target="http://cs.wikipedia.org/wiki/%C5%98ecko" TargetMode="External"/><Relationship Id="rId16" Type="http://schemas.openxmlformats.org/officeDocument/2006/relationships/hyperlink" Target="http://cs.wikipedia.org/wiki/Ukraj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pojen%C3%A9_kr%C3%A1lovstv%C3%AD" TargetMode="External"/><Relationship Id="rId11" Type="http://schemas.openxmlformats.org/officeDocument/2006/relationships/hyperlink" Target="http://cs.wikipedia.org/wiki/Srbsko" TargetMode="External"/><Relationship Id="rId5" Type="http://schemas.openxmlformats.org/officeDocument/2006/relationships/hyperlink" Target="http://cs.wikipedia.org/wiki/Slovinsko" TargetMode="External"/><Relationship Id="rId15" Type="http://schemas.openxmlformats.org/officeDocument/2006/relationships/hyperlink" Target="http://cs.wikipedia.org/wiki/Turecko" TargetMode="External"/><Relationship Id="rId10" Type="http://schemas.openxmlformats.org/officeDocument/2006/relationships/hyperlink" Target="http://cs.wikipedia.org/wiki/Severn%C3%AD_Irsko" TargetMode="External"/><Relationship Id="rId4" Type="http://schemas.openxmlformats.org/officeDocument/2006/relationships/hyperlink" Target="http://cs.wikipedia.org/wiki/Slovensko" TargetMode="External"/><Relationship Id="rId9" Type="http://schemas.openxmlformats.org/officeDocument/2006/relationships/hyperlink" Target="http://cs.wikipedia.org/wiki/Wales" TargetMode="External"/><Relationship Id="rId14" Type="http://schemas.openxmlformats.org/officeDocument/2006/relationships/hyperlink" Target="http://cs.wikipedia.org/wiki/%C5%A0v%C3%BDcarsko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Evropa je jeden ze 7 světadílů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de o druhý nejmenší světadíl mající rozlohu asi 10 180 000 km² (asi 7 % </a:t>
            </a:r>
          </a:p>
          <a:p>
            <a:pPr>
              <a:buNone/>
            </a:pPr>
            <a:r>
              <a:rPr lang="cs-CZ" sz="2000" dirty="0" smtClean="0"/>
              <a:t>      </a:t>
            </a:r>
          </a:p>
          <a:p>
            <a:pPr>
              <a:buNone/>
            </a:pPr>
            <a:r>
              <a:rPr lang="cs-CZ" sz="2000" dirty="0" smtClean="0"/>
              <a:t>      zemského povrchu), který je však zároveň druhý nejhustěji zalidněný (asi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72 obyvatel/km²).</a:t>
            </a:r>
          </a:p>
          <a:p>
            <a:endParaRPr lang="cs-CZ" sz="2000" dirty="0" smtClean="0"/>
          </a:p>
          <a:p>
            <a:r>
              <a:rPr lang="cs-CZ" sz="2000" dirty="0"/>
              <a:t>Z</a:t>
            </a:r>
            <a:r>
              <a:rPr lang="cs-CZ" sz="2000" dirty="0" smtClean="0"/>
              <a:t>e severu jej ohraničuje </a:t>
            </a:r>
            <a:r>
              <a:rPr lang="cs-CZ" sz="2000" dirty="0" smtClean="0">
                <a:hlinkClick r:id="rId2" tooltip="Severní ledový oceán"/>
              </a:rPr>
              <a:t>Severní ledový oceán</a:t>
            </a:r>
            <a:r>
              <a:rPr lang="cs-CZ" sz="2000" dirty="0" smtClean="0"/>
              <a:t>, ze západu </a:t>
            </a:r>
            <a:r>
              <a:rPr lang="cs-CZ" sz="2000" dirty="0" smtClean="0">
                <a:hlinkClick r:id="rId3" tooltip="Atlantský oceán"/>
              </a:rPr>
              <a:t>Atlantský oceán</a:t>
            </a:r>
            <a:r>
              <a:rPr lang="cs-CZ" sz="2000" dirty="0" smtClean="0"/>
              <a:t>, </a:t>
            </a:r>
          </a:p>
          <a:p>
            <a:pPr>
              <a:buNone/>
            </a:pPr>
            <a:r>
              <a:rPr lang="cs-CZ" sz="2000" dirty="0" smtClean="0"/>
              <a:t>      </a:t>
            </a:r>
          </a:p>
          <a:p>
            <a:pPr>
              <a:buNone/>
            </a:pPr>
            <a:r>
              <a:rPr lang="cs-CZ" sz="2000" dirty="0" smtClean="0"/>
              <a:t>      z jihu </a:t>
            </a:r>
            <a:r>
              <a:rPr lang="cs-CZ" sz="2000" dirty="0" smtClean="0">
                <a:hlinkClick r:id="rId4" tooltip="Středozemní moře"/>
              </a:rPr>
              <a:t>Středozemní</a:t>
            </a:r>
            <a:r>
              <a:rPr lang="cs-CZ" sz="2000" dirty="0" smtClean="0"/>
              <a:t> a </a:t>
            </a:r>
            <a:r>
              <a:rPr lang="cs-CZ" sz="2000" dirty="0" smtClean="0">
                <a:hlinkClick r:id="rId5" tooltip="Černé moře"/>
              </a:rPr>
              <a:t>Černé moře</a:t>
            </a:r>
            <a:r>
              <a:rPr lang="cs-CZ" sz="2000" dirty="0" smtClean="0"/>
              <a:t> spolu s vodními cestami, které je spojují,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a z východu </a:t>
            </a:r>
            <a:r>
              <a:rPr lang="cs-CZ" sz="2000" dirty="0" smtClean="0">
                <a:hlinkClick r:id="rId6" action="ppaction://hlinkfile" tooltip="Asie"/>
              </a:rPr>
              <a:t>Asie</a:t>
            </a:r>
            <a:r>
              <a:rPr lang="cs-CZ" sz="2000" dirty="0" smtClean="0"/>
              <a:t>.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  Mluví se zde 218 různými jazyky.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Státy Evropy a jejich hlavní města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5429288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>
                <a:hlinkClick r:id="rId2" tooltip="Albánie"/>
              </a:rPr>
              <a:t>Albánie</a:t>
            </a:r>
            <a:r>
              <a:rPr lang="cs-CZ" sz="2000" dirty="0" smtClean="0"/>
              <a:t>		Tirana</a:t>
            </a:r>
          </a:p>
          <a:p>
            <a:r>
              <a:rPr lang="cs-CZ" sz="2000" dirty="0" smtClean="0">
                <a:hlinkClick r:id="rId3" tooltip="Andorra"/>
              </a:rPr>
              <a:t>Andorra</a:t>
            </a:r>
            <a:r>
              <a:rPr lang="cs-CZ" sz="2000" dirty="0" smtClean="0"/>
              <a:t>		</a:t>
            </a:r>
            <a:r>
              <a:rPr lang="cs-CZ" sz="2000" dirty="0" err="1" smtClean="0"/>
              <a:t>Andorra</a:t>
            </a:r>
            <a:r>
              <a:rPr lang="cs-CZ" sz="2000" dirty="0" smtClean="0"/>
              <a:t> la </a:t>
            </a:r>
            <a:r>
              <a:rPr lang="cs-CZ" sz="2000" dirty="0" err="1" smtClean="0"/>
              <a:t>Vella</a:t>
            </a:r>
            <a:endParaRPr lang="cs-CZ" sz="2000" dirty="0" smtClean="0"/>
          </a:p>
          <a:p>
            <a:r>
              <a:rPr lang="cs-CZ" sz="2000" dirty="0" smtClean="0">
                <a:hlinkClick r:id="rId4" tooltip="Belgie"/>
              </a:rPr>
              <a:t>Belgie</a:t>
            </a:r>
            <a:r>
              <a:rPr lang="cs-CZ" sz="2000" dirty="0" smtClean="0"/>
              <a:t>		      	Brusel</a:t>
            </a:r>
          </a:p>
          <a:p>
            <a:r>
              <a:rPr lang="cs-CZ" sz="2000" dirty="0" smtClean="0">
                <a:hlinkClick r:id="rId5" tooltip="Bělorusko"/>
              </a:rPr>
              <a:t>Bělorusko</a:t>
            </a:r>
            <a:r>
              <a:rPr lang="cs-CZ" sz="2000" dirty="0" smtClean="0"/>
              <a:t>		</a:t>
            </a:r>
            <a:r>
              <a:rPr lang="cs-CZ" sz="2000" dirty="0" err="1" smtClean="0"/>
              <a:t>Misnk</a:t>
            </a:r>
            <a:endParaRPr lang="cs-CZ" sz="2000" dirty="0" smtClean="0"/>
          </a:p>
          <a:p>
            <a:r>
              <a:rPr lang="cs-CZ" sz="2000" dirty="0" smtClean="0">
                <a:hlinkClick r:id="rId6" tooltip="Bosna a Hercegovina"/>
              </a:rPr>
              <a:t>Bosna a Hercegovina</a:t>
            </a:r>
            <a:r>
              <a:rPr lang="cs-CZ" sz="2000" dirty="0" smtClean="0"/>
              <a:t>	Sarajevo</a:t>
            </a:r>
          </a:p>
          <a:p>
            <a:r>
              <a:rPr lang="cs-CZ" sz="2000" dirty="0" smtClean="0">
                <a:hlinkClick r:id="rId7" tooltip="Bulharsko"/>
              </a:rPr>
              <a:t>Bulharsko</a:t>
            </a:r>
            <a:r>
              <a:rPr lang="cs-CZ" sz="2000" dirty="0" smtClean="0"/>
              <a:t>		Sofia</a:t>
            </a:r>
          </a:p>
          <a:p>
            <a:r>
              <a:rPr lang="cs-CZ" sz="2000" dirty="0" smtClean="0">
                <a:hlinkClick r:id="rId8" tooltip="Černá Hora"/>
              </a:rPr>
              <a:t>Černá Hora</a:t>
            </a:r>
            <a:r>
              <a:rPr lang="cs-CZ" sz="2000" dirty="0" smtClean="0"/>
              <a:t>		</a:t>
            </a:r>
            <a:r>
              <a:rPr lang="cs-CZ" sz="2000" dirty="0" err="1" smtClean="0"/>
              <a:t>Podgorica</a:t>
            </a:r>
            <a:endParaRPr lang="cs-CZ" sz="2000" dirty="0" smtClean="0"/>
          </a:p>
          <a:p>
            <a:r>
              <a:rPr lang="cs-CZ" sz="2000" dirty="0" smtClean="0">
                <a:hlinkClick r:id="rId9" tooltip="Česká republika"/>
              </a:rPr>
              <a:t>Česká republika</a:t>
            </a:r>
            <a:r>
              <a:rPr lang="cs-CZ" sz="2000" dirty="0" smtClean="0"/>
              <a:t>		Praha</a:t>
            </a:r>
          </a:p>
          <a:p>
            <a:r>
              <a:rPr lang="cs-CZ" sz="2000" dirty="0" smtClean="0">
                <a:hlinkClick r:id="rId10" tooltip="Dánsko"/>
              </a:rPr>
              <a:t>Dánsko</a:t>
            </a:r>
            <a:r>
              <a:rPr lang="cs-CZ" sz="2000" dirty="0" smtClean="0"/>
              <a:t>		Kodaň</a:t>
            </a:r>
          </a:p>
          <a:p>
            <a:r>
              <a:rPr lang="cs-CZ" sz="2000" dirty="0" smtClean="0">
                <a:hlinkClick r:id="rId11" tooltip="Estonsko"/>
              </a:rPr>
              <a:t>Estonsko</a:t>
            </a:r>
            <a:r>
              <a:rPr lang="cs-CZ" sz="2000" dirty="0" smtClean="0"/>
              <a:t>		Tallinn</a:t>
            </a:r>
          </a:p>
          <a:p>
            <a:r>
              <a:rPr lang="cs-CZ" sz="2000" dirty="0" smtClean="0">
                <a:hlinkClick r:id="rId12" tooltip="Finsko"/>
              </a:rPr>
              <a:t>Finsko</a:t>
            </a:r>
            <a:r>
              <a:rPr lang="cs-CZ" sz="2000" dirty="0" smtClean="0"/>
              <a:t>			Helsinky</a:t>
            </a:r>
          </a:p>
          <a:p>
            <a:r>
              <a:rPr lang="cs-CZ" sz="2000" dirty="0" smtClean="0">
                <a:hlinkClick r:id="rId13" tooltip="Francie"/>
              </a:rPr>
              <a:t>Francie</a:t>
            </a:r>
            <a:r>
              <a:rPr lang="cs-CZ" sz="2000" dirty="0" smtClean="0"/>
              <a:t>			Paříž</a:t>
            </a:r>
          </a:p>
          <a:p>
            <a:r>
              <a:rPr lang="cs-CZ" sz="2000" dirty="0" smtClean="0">
                <a:hlinkClick r:id="rId14" tooltip="Chorvatsko"/>
              </a:rPr>
              <a:t>Chorvatsko</a:t>
            </a:r>
            <a:r>
              <a:rPr lang="cs-CZ" sz="2000" dirty="0" smtClean="0"/>
              <a:t>		Záhřeb</a:t>
            </a:r>
          </a:p>
          <a:p>
            <a:r>
              <a:rPr lang="cs-CZ" sz="2000" dirty="0" smtClean="0">
                <a:hlinkClick r:id="rId15" tooltip="Irsko"/>
              </a:rPr>
              <a:t>Irsko</a:t>
            </a:r>
            <a:r>
              <a:rPr lang="cs-CZ" sz="2000" dirty="0" smtClean="0"/>
              <a:t>			</a:t>
            </a:r>
            <a:r>
              <a:rPr lang="cs-CZ" sz="2000" dirty="0" err="1" smtClean="0"/>
              <a:t>Dablin</a:t>
            </a:r>
            <a:endParaRPr lang="cs-CZ" sz="2000" dirty="0" smtClean="0"/>
          </a:p>
          <a:p>
            <a:r>
              <a:rPr lang="cs-CZ" sz="2000" dirty="0" smtClean="0">
                <a:hlinkClick r:id="rId16" tooltip="Island"/>
              </a:rPr>
              <a:t>Island</a:t>
            </a:r>
            <a:r>
              <a:rPr lang="cs-CZ" sz="2000" dirty="0" smtClean="0"/>
              <a:t>			</a:t>
            </a:r>
            <a:r>
              <a:rPr lang="cs-CZ" sz="2000" dirty="0" err="1" smtClean="0"/>
              <a:t>Reykjavik</a:t>
            </a:r>
            <a:endParaRPr lang="cs-CZ" sz="2000" dirty="0" smtClean="0"/>
          </a:p>
          <a:p>
            <a:r>
              <a:rPr lang="cs-CZ" sz="2000" dirty="0" smtClean="0">
                <a:hlinkClick r:id="rId17" tooltip="Itálie"/>
              </a:rPr>
              <a:t>Itálie</a:t>
            </a:r>
            <a:r>
              <a:rPr lang="cs-CZ" sz="2000" dirty="0" smtClean="0"/>
              <a:t>			Řím</a:t>
            </a:r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8654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 </a:t>
            </a:r>
          </a:p>
          <a:p>
            <a:pPr lvl="0"/>
            <a:r>
              <a:rPr lang="cs-CZ" dirty="0">
                <a:hlinkClick r:id="rId2" tooltip="Kazachstán"/>
              </a:rPr>
              <a:t>Kazachstán</a:t>
            </a:r>
            <a:r>
              <a:rPr lang="cs-CZ" dirty="0"/>
              <a:t> (část</a:t>
            </a:r>
            <a:r>
              <a:rPr lang="cs-CZ" dirty="0" smtClean="0"/>
              <a:t>)		</a:t>
            </a:r>
            <a:r>
              <a:rPr lang="cs-CZ" dirty="0" err="1" smtClean="0"/>
              <a:t>Astana</a:t>
            </a:r>
            <a:endParaRPr lang="cs-CZ" dirty="0"/>
          </a:p>
          <a:p>
            <a:pPr lvl="0"/>
            <a:r>
              <a:rPr lang="cs-CZ" dirty="0" smtClean="0">
                <a:hlinkClick r:id="rId3" tooltip="Lichtenštejnsko"/>
              </a:rPr>
              <a:t>Lichtenštejnsko</a:t>
            </a:r>
            <a:r>
              <a:rPr lang="cs-CZ" dirty="0" smtClean="0"/>
              <a:t>			Vaduz</a:t>
            </a:r>
            <a:endParaRPr lang="cs-CZ" dirty="0"/>
          </a:p>
          <a:p>
            <a:pPr lvl="0"/>
            <a:r>
              <a:rPr lang="cs-CZ" dirty="0" smtClean="0">
                <a:hlinkClick r:id="rId4" tooltip="Litva"/>
              </a:rPr>
              <a:t>Litva</a:t>
            </a:r>
            <a:r>
              <a:rPr lang="cs-CZ" dirty="0" smtClean="0"/>
              <a:t>				Vilnius</a:t>
            </a:r>
            <a:endParaRPr lang="cs-CZ" dirty="0"/>
          </a:p>
          <a:p>
            <a:pPr lvl="0"/>
            <a:r>
              <a:rPr lang="cs-CZ" dirty="0" smtClean="0">
                <a:hlinkClick r:id="rId5" tooltip="Lotyšsko"/>
              </a:rPr>
              <a:t>Lotyšsko</a:t>
            </a:r>
            <a:r>
              <a:rPr lang="cs-CZ" dirty="0" smtClean="0"/>
              <a:t>			Riga</a:t>
            </a:r>
            <a:endParaRPr lang="cs-CZ" dirty="0"/>
          </a:p>
          <a:p>
            <a:pPr lvl="0"/>
            <a:r>
              <a:rPr lang="cs-CZ" dirty="0" smtClean="0">
                <a:hlinkClick r:id="rId6" tooltip="Lucembursko"/>
              </a:rPr>
              <a:t>Lucembursko</a:t>
            </a:r>
            <a:r>
              <a:rPr lang="cs-CZ" dirty="0" smtClean="0"/>
              <a:t>			Lucemburk</a:t>
            </a:r>
            <a:endParaRPr lang="cs-CZ" dirty="0"/>
          </a:p>
          <a:p>
            <a:pPr lvl="0"/>
            <a:r>
              <a:rPr lang="cs-CZ" dirty="0" smtClean="0">
                <a:hlinkClick r:id="rId7" tooltip="Maďarsko"/>
              </a:rPr>
              <a:t>Maďarsko</a:t>
            </a:r>
            <a:r>
              <a:rPr lang="cs-CZ" dirty="0" smtClean="0"/>
              <a:t>			Budapešť</a:t>
            </a:r>
          </a:p>
          <a:p>
            <a:pPr lvl="0"/>
            <a:r>
              <a:rPr lang="cs-CZ" dirty="0" smtClean="0">
                <a:hlinkClick r:id="rId8" tooltip="Makedonie"/>
              </a:rPr>
              <a:t>Makedonie</a:t>
            </a:r>
            <a:r>
              <a:rPr lang="cs-CZ" dirty="0" smtClean="0"/>
              <a:t>			Skopje</a:t>
            </a:r>
          </a:p>
          <a:p>
            <a:pPr lvl="0"/>
            <a:r>
              <a:rPr lang="cs-CZ" dirty="0" smtClean="0">
                <a:hlinkClick r:id="rId9" tooltip="Malta"/>
              </a:rPr>
              <a:t>Malta</a:t>
            </a:r>
            <a:r>
              <a:rPr lang="cs-CZ" dirty="0" smtClean="0"/>
              <a:t>				Valletta		</a:t>
            </a:r>
            <a:endParaRPr lang="cs-CZ" dirty="0"/>
          </a:p>
          <a:p>
            <a:pPr lvl="0"/>
            <a:r>
              <a:rPr lang="cs-CZ" dirty="0" smtClean="0">
                <a:hlinkClick r:id="rId10" tooltip="Moldavsko"/>
              </a:rPr>
              <a:t>Moldavsko</a:t>
            </a:r>
            <a:r>
              <a:rPr lang="cs-CZ" dirty="0" smtClean="0"/>
              <a:t>			Kišiněv</a:t>
            </a:r>
            <a:endParaRPr lang="cs-CZ" dirty="0"/>
          </a:p>
          <a:p>
            <a:pPr lvl="0"/>
            <a:r>
              <a:rPr lang="cs-CZ" dirty="0" smtClean="0">
                <a:hlinkClick r:id="rId11" tooltip="Monako"/>
              </a:rPr>
              <a:t>Monako</a:t>
            </a:r>
            <a:r>
              <a:rPr lang="cs-CZ" dirty="0" smtClean="0"/>
              <a:t>			</a:t>
            </a:r>
            <a:r>
              <a:rPr lang="cs-CZ" dirty="0" err="1" smtClean="0"/>
              <a:t>Monako</a:t>
            </a:r>
            <a:endParaRPr lang="cs-CZ" dirty="0"/>
          </a:p>
          <a:p>
            <a:pPr lvl="0"/>
            <a:r>
              <a:rPr lang="cs-CZ" dirty="0" smtClean="0">
                <a:hlinkClick r:id="rId12" tooltip="Německo"/>
              </a:rPr>
              <a:t>Německo</a:t>
            </a:r>
            <a:r>
              <a:rPr lang="cs-CZ" dirty="0" smtClean="0"/>
              <a:t>			Berlín</a:t>
            </a:r>
            <a:endParaRPr lang="cs-CZ" dirty="0"/>
          </a:p>
          <a:p>
            <a:pPr lvl="0"/>
            <a:r>
              <a:rPr lang="cs-CZ" dirty="0" smtClean="0">
                <a:hlinkClick r:id="rId13" tooltip="Nizozemsko"/>
              </a:rPr>
              <a:t>Nizozemsko</a:t>
            </a:r>
            <a:r>
              <a:rPr lang="cs-CZ" dirty="0" smtClean="0"/>
              <a:t>			Amsterdam</a:t>
            </a:r>
            <a:endParaRPr lang="cs-CZ" dirty="0"/>
          </a:p>
          <a:p>
            <a:pPr lvl="0"/>
            <a:r>
              <a:rPr lang="cs-CZ" dirty="0" smtClean="0">
                <a:hlinkClick r:id="rId14" tooltip="Norsko"/>
              </a:rPr>
              <a:t>Norsko</a:t>
            </a:r>
            <a:r>
              <a:rPr lang="cs-CZ" dirty="0" smtClean="0"/>
              <a:t>			Oslo</a:t>
            </a:r>
            <a:endParaRPr lang="cs-CZ" dirty="0"/>
          </a:p>
          <a:p>
            <a:pPr lvl="0"/>
            <a:r>
              <a:rPr lang="cs-CZ" dirty="0" smtClean="0">
                <a:hlinkClick r:id="rId15" tooltip="Polsko"/>
              </a:rPr>
              <a:t>Polsko</a:t>
            </a:r>
            <a:r>
              <a:rPr lang="cs-CZ" dirty="0" smtClean="0"/>
              <a:t>				Varšava</a:t>
            </a:r>
            <a:endParaRPr lang="cs-CZ" dirty="0"/>
          </a:p>
          <a:p>
            <a:pPr lvl="0"/>
            <a:r>
              <a:rPr lang="cs-CZ" dirty="0" smtClean="0">
                <a:hlinkClick r:id="rId16" tooltip="Portugalsko"/>
              </a:rPr>
              <a:t>Portugalsko</a:t>
            </a:r>
            <a:r>
              <a:rPr lang="cs-CZ" dirty="0" smtClean="0"/>
              <a:t>			Lisabon</a:t>
            </a:r>
            <a:endParaRPr lang="cs-CZ" dirty="0"/>
          </a:p>
          <a:p>
            <a:pPr lvl="0"/>
            <a:r>
              <a:rPr lang="cs-CZ" dirty="0" smtClean="0">
                <a:hlinkClick r:id="rId17" tooltip="Rakousko"/>
              </a:rPr>
              <a:t>Rakousko</a:t>
            </a:r>
            <a:r>
              <a:rPr lang="cs-CZ" dirty="0" smtClean="0"/>
              <a:t>			Vídeň</a:t>
            </a:r>
            <a:endParaRPr lang="cs-CZ" dirty="0"/>
          </a:p>
          <a:p>
            <a:pPr lvl="0"/>
            <a:r>
              <a:rPr lang="cs-CZ" dirty="0" smtClean="0">
                <a:hlinkClick r:id="rId18" tooltip="Rumunsko"/>
              </a:rPr>
              <a:t>Rumunsko</a:t>
            </a:r>
            <a:r>
              <a:rPr lang="cs-CZ" dirty="0" smtClean="0"/>
              <a:t>			Bukureš</a:t>
            </a:r>
            <a:r>
              <a:rPr lang="cs-CZ" dirty="0"/>
              <a:t>ť</a:t>
            </a:r>
          </a:p>
          <a:p>
            <a:pPr lvl="0"/>
            <a:r>
              <a:rPr lang="cs-CZ" dirty="0">
                <a:hlinkClick r:id="rId19" tooltip="Rusko"/>
              </a:rPr>
              <a:t>Rusko</a:t>
            </a:r>
            <a:r>
              <a:rPr lang="cs-CZ" dirty="0"/>
              <a:t> (část</a:t>
            </a:r>
            <a:r>
              <a:rPr lang="cs-CZ" dirty="0" smtClean="0"/>
              <a:t>)			Moskva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 tooltip="Řecko"/>
              </a:rPr>
              <a:t>Řecko</a:t>
            </a:r>
            <a:r>
              <a:rPr lang="cs-CZ" dirty="0" smtClean="0"/>
              <a:t>				Atény</a:t>
            </a:r>
          </a:p>
          <a:p>
            <a:r>
              <a:rPr lang="cs-CZ" dirty="0" smtClean="0">
                <a:hlinkClick r:id="rId3" tooltip="San Marino"/>
              </a:rPr>
              <a:t>San Marino</a:t>
            </a:r>
            <a:r>
              <a:rPr lang="cs-CZ" dirty="0" smtClean="0"/>
              <a:t>			San Marino</a:t>
            </a:r>
          </a:p>
          <a:p>
            <a:r>
              <a:rPr lang="cs-CZ" dirty="0" smtClean="0">
                <a:hlinkClick r:id="rId4" tooltip="Slovensko"/>
              </a:rPr>
              <a:t>Slovenská republika</a:t>
            </a:r>
            <a:r>
              <a:rPr lang="cs-CZ" dirty="0" smtClean="0"/>
              <a:t> (Slovensko)	Bratislava</a:t>
            </a:r>
          </a:p>
          <a:p>
            <a:r>
              <a:rPr lang="cs-CZ" dirty="0" smtClean="0">
                <a:hlinkClick r:id="rId5" tooltip="Slovinsko"/>
              </a:rPr>
              <a:t>Slovinsko</a:t>
            </a:r>
            <a:r>
              <a:rPr lang="cs-CZ" dirty="0" smtClean="0"/>
              <a:t>			Lublaň</a:t>
            </a:r>
          </a:p>
          <a:p>
            <a:r>
              <a:rPr lang="cs-CZ" dirty="0" smtClean="0">
                <a:hlinkClick r:id="rId6" tooltip="Spojené království"/>
              </a:rPr>
              <a:t>Spojené království Velké Británie a Severního Irska</a:t>
            </a:r>
            <a:r>
              <a:rPr lang="cs-CZ" dirty="0" smtClean="0"/>
              <a:t> (Spojené království; Velká Británie; </a:t>
            </a:r>
            <a:r>
              <a:rPr lang="cs-CZ" dirty="0" err="1" smtClean="0"/>
              <a:t>Británie</a:t>
            </a:r>
            <a:r>
              <a:rPr lang="cs-CZ" dirty="0" smtClean="0"/>
              <a:t>)		Londýn</a:t>
            </a:r>
            <a:br>
              <a:rPr lang="cs-CZ" dirty="0" smtClean="0"/>
            </a:br>
            <a:endParaRPr lang="cs-CZ" dirty="0" smtClean="0"/>
          </a:p>
          <a:p>
            <a:pPr lvl="1"/>
            <a:r>
              <a:rPr lang="cs-CZ" dirty="0" smtClean="0">
                <a:hlinkClick r:id="rId7" tooltip="Anglie"/>
              </a:rPr>
              <a:t>Anglie</a:t>
            </a:r>
            <a:endParaRPr lang="cs-CZ" dirty="0" smtClean="0"/>
          </a:p>
          <a:p>
            <a:pPr lvl="1"/>
            <a:r>
              <a:rPr lang="cs-CZ" dirty="0" smtClean="0">
                <a:hlinkClick r:id="rId8" tooltip="Skotsko"/>
              </a:rPr>
              <a:t>Skotsko</a:t>
            </a:r>
            <a:endParaRPr lang="cs-CZ" dirty="0" smtClean="0"/>
          </a:p>
          <a:p>
            <a:pPr lvl="1"/>
            <a:r>
              <a:rPr lang="cs-CZ" dirty="0" smtClean="0">
                <a:hlinkClick r:id="rId9" tooltip="Wales"/>
              </a:rPr>
              <a:t>Wales</a:t>
            </a:r>
            <a:endParaRPr lang="cs-CZ" dirty="0" smtClean="0"/>
          </a:p>
          <a:p>
            <a:pPr lvl="1"/>
            <a:r>
              <a:rPr lang="cs-CZ" dirty="0" smtClean="0">
                <a:hlinkClick r:id="rId10" tooltip="Severní Irsko"/>
              </a:rPr>
              <a:t>Severní Irsko</a:t>
            </a:r>
            <a:endParaRPr lang="cs-CZ" dirty="0" smtClean="0"/>
          </a:p>
          <a:p>
            <a:r>
              <a:rPr lang="cs-CZ" dirty="0" smtClean="0">
                <a:hlinkClick r:id="rId11" tooltip="Srbsko"/>
              </a:rPr>
              <a:t>Srbsko</a:t>
            </a:r>
            <a:r>
              <a:rPr lang="cs-CZ" dirty="0" smtClean="0"/>
              <a:t>				Bělehrad</a:t>
            </a:r>
          </a:p>
          <a:p>
            <a:r>
              <a:rPr lang="cs-CZ" dirty="0" smtClean="0">
                <a:hlinkClick r:id="rId12" tooltip="Španělsko"/>
              </a:rPr>
              <a:t>Španělsko</a:t>
            </a:r>
            <a:r>
              <a:rPr lang="cs-CZ" dirty="0" smtClean="0"/>
              <a:t>			Madrid</a:t>
            </a:r>
          </a:p>
          <a:p>
            <a:r>
              <a:rPr lang="cs-CZ" dirty="0" smtClean="0">
                <a:hlinkClick r:id="rId13" tooltip="Švédsko"/>
              </a:rPr>
              <a:t>Švédsko</a:t>
            </a:r>
            <a:r>
              <a:rPr lang="cs-CZ" dirty="0" smtClean="0"/>
              <a:t>			Stockholm</a:t>
            </a:r>
          </a:p>
          <a:p>
            <a:r>
              <a:rPr lang="cs-CZ" dirty="0" smtClean="0">
                <a:hlinkClick r:id="rId14" tooltip="Švýcarsko"/>
              </a:rPr>
              <a:t>Švýcarsko</a:t>
            </a:r>
            <a:r>
              <a:rPr lang="cs-CZ" dirty="0" smtClean="0"/>
              <a:t>			Bern</a:t>
            </a:r>
          </a:p>
          <a:p>
            <a:r>
              <a:rPr lang="cs-CZ" dirty="0" smtClean="0">
                <a:hlinkClick r:id="rId15" tooltip="Turecko"/>
              </a:rPr>
              <a:t>Turecko</a:t>
            </a:r>
            <a:r>
              <a:rPr lang="cs-CZ" dirty="0" smtClean="0"/>
              <a:t> (část)			Ankara		</a:t>
            </a:r>
          </a:p>
          <a:p>
            <a:r>
              <a:rPr lang="cs-CZ" dirty="0" smtClean="0">
                <a:hlinkClick r:id="rId16" tooltip="Ukrajina"/>
              </a:rPr>
              <a:t>Ukrajina</a:t>
            </a:r>
            <a:r>
              <a:rPr lang="cs-CZ" dirty="0" smtClean="0"/>
              <a:t>			Kyjev</a:t>
            </a:r>
          </a:p>
          <a:p>
            <a:r>
              <a:rPr lang="cs-CZ" dirty="0" smtClean="0">
                <a:hlinkClick r:id="rId17" tooltip="Vatikán"/>
              </a:rPr>
              <a:t>Vatikán</a:t>
            </a:r>
            <a:r>
              <a:rPr lang="cs-CZ" dirty="0" smtClean="0"/>
              <a:t>			</a:t>
            </a:r>
            <a:r>
              <a:rPr lang="cs-CZ" dirty="0" err="1" smtClean="0"/>
              <a:t>Vatikán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www.wikipedia.com</a:t>
            </a:r>
            <a:r>
              <a:rPr lang="cs-CZ" smtClean="0"/>
              <a:t>(</a:t>
            </a:r>
            <a:r>
              <a:rPr lang="cs-CZ" sz="1600" smtClean="0"/>
              <a:t>http</a:t>
            </a:r>
            <a:r>
              <a:rPr lang="cs-CZ" sz="1600"/>
              <a:t>://</a:t>
            </a:r>
            <a:r>
              <a:rPr lang="cs-CZ" sz="1600" smtClean="0"/>
              <a:t>cs.wikipedia.org/wiki/Hlavn%C3%AD_m%C4%9Bsta)</a:t>
            </a:r>
            <a:endParaRPr lang="cs-CZ" sz="1600" dirty="0" smtClean="0"/>
          </a:p>
          <a:p>
            <a:r>
              <a:rPr lang="cs-CZ" dirty="0" smtClean="0"/>
              <a:t>Učebnice vlastivědy pro 5 </a:t>
            </a:r>
            <a:r>
              <a:rPr lang="cs-CZ" dirty="0" err="1" smtClean="0"/>
              <a:t>roč</a:t>
            </a:r>
            <a:r>
              <a:rPr lang="cs-CZ" dirty="0" smtClean="0"/>
              <a:t>.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Prodos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</TotalTime>
  <Words>77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EVROPA</vt:lpstr>
      <vt:lpstr>Evropa je jeden ze 7 světadílů</vt:lpstr>
      <vt:lpstr>Státy Evropy a jejich hlavní města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7</cp:revision>
  <dcterms:created xsi:type="dcterms:W3CDTF">2010-07-04T09:26:34Z</dcterms:created>
  <dcterms:modified xsi:type="dcterms:W3CDTF">2013-01-08T17:32:15Z</dcterms:modified>
</cp:coreProperties>
</file>