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72" r:id="rId3"/>
    <p:sldId id="268" r:id="rId4"/>
    <p:sldId id="269" r:id="rId5"/>
    <p:sldId id="270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elopon%C3%A9s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http://cs.wikipedia.org/wiki/Skandin%C3%A1vsk%C3%BD_poloostrov" TargetMode="External"/><Relationship Id="rId7" Type="http://schemas.openxmlformats.org/officeDocument/2006/relationships/hyperlink" Target="http://cs.wikipedia.org/wiki/Balk%C3%A1n" TargetMode="External"/><Relationship Id="rId12" Type="http://schemas.openxmlformats.org/officeDocument/2006/relationships/image" Target="../media/image10.jpeg"/><Relationship Id="rId2" Type="http://schemas.openxmlformats.org/officeDocument/2006/relationships/hyperlink" Target="http://cs.wikipedia.org/wiki/Poloostrov_Kola" TargetMode="External"/><Relationship Id="rId16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peninsk%C3%BD_poloostrov" TargetMode="External"/><Relationship Id="rId11" Type="http://schemas.openxmlformats.org/officeDocument/2006/relationships/image" Target="../media/image9.jpeg"/><Relationship Id="rId5" Type="http://schemas.openxmlformats.org/officeDocument/2006/relationships/hyperlink" Target="http://cs.wikipedia.org/wiki/Pyrenejsk%C3%BD_poloostrov" TargetMode="External"/><Relationship Id="rId15" Type="http://schemas.openxmlformats.org/officeDocument/2006/relationships/image" Target="../media/image13.jpeg"/><Relationship Id="rId10" Type="http://schemas.openxmlformats.org/officeDocument/2006/relationships/image" Target="../media/image8.jpeg"/><Relationship Id="rId4" Type="http://schemas.openxmlformats.org/officeDocument/2006/relationships/hyperlink" Target="http://cs.wikipedia.org/wiki/Jutsk%C3%BD_poloostrov" TargetMode="External"/><Relationship Id="rId9" Type="http://schemas.openxmlformats.org/officeDocument/2006/relationships/hyperlink" Target="http://cs.wikipedia.org/wiki/Krym" TargetMode="External"/><Relationship Id="rId1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ukassynek.cz/sicilie/sicilie.html" TargetMode="External"/><Relationship Id="rId13" Type="http://schemas.openxmlformats.org/officeDocument/2006/relationships/hyperlink" Target="http://www.ocestovani.cz/spanelsko/" TargetMode="External"/><Relationship Id="rId3" Type="http://schemas.openxmlformats.org/officeDocument/2006/relationships/hyperlink" Target="http://www.wikipedia.com/" TargetMode="External"/><Relationship Id="rId7" Type="http://schemas.openxmlformats.org/officeDocument/2006/relationships/hyperlink" Target="http://www.kralovstvimap.cz/velka-britanie-nastenna-mapa-fyzicka-politicka/d-72699/" TargetMode="External"/><Relationship Id="rId12" Type="http://schemas.openxmlformats.org/officeDocument/2006/relationships/hyperlink" Target="http://tonymich.tripod.com/mikelist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utdoor-club.cz/arctos3/?trasa" TargetMode="External"/><Relationship Id="rId11" Type="http://schemas.openxmlformats.org/officeDocument/2006/relationships/hyperlink" Target="http://mapaonline.cz/mapa-svedska/" TargetMode="External"/><Relationship Id="rId5" Type="http://schemas.openxmlformats.org/officeDocument/2006/relationships/hyperlink" Target="http://www.navajo.cz/" TargetMode="External"/><Relationship Id="rId15" Type="http://schemas.openxmlformats.org/officeDocument/2006/relationships/hyperlink" Target="http://www.rentmyflatinfeodosia.com/feodosia_guide/feodosia_maps.asp" TargetMode="External"/><Relationship Id="rId10" Type="http://schemas.openxmlformats.org/officeDocument/2006/relationships/hyperlink" Target="http://hktrencin.host.sk/smidovic.html" TargetMode="External"/><Relationship Id="rId4" Type="http://schemas.openxmlformats.org/officeDocument/2006/relationships/hyperlink" Target="http://www.sv&#283;tadily.cz/" TargetMode="External"/><Relationship Id="rId9" Type="http://schemas.openxmlformats.org/officeDocument/2006/relationships/hyperlink" Target="http://www.reckovdetailech.cz/cs/oblasti/kreta/kreta-mapa" TargetMode="External"/><Relationship Id="rId14" Type="http://schemas.openxmlformats.org/officeDocument/2006/relationships/hyperlink" Target="http://pruvodce.recko.cz/pelopon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Ročník:V.</a:t>
            </a:r>
          </a:p>
          <a:p>
            <a:pPr algn="l"/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Mgr.IrenaTurková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Ostrovy Evropy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900" dirty="0" smtClean="0">
                <a:solidFill>
                  <a:srgbClr val="C00000"/>
                </a:solidFill>
              </a:rPr>
              <a:t>Velká Británie</a:t>
            </a:r>
          </a:p>
          <a:p>
            <a:r>
              <a:rPr lang="cs-CZ" sz="2900" dirty="0" smtClean="0">
                <a:solidFill>
                  <a:srgbClr val="C00000"/>
                </a:solidFill>
              </a:rPr>
              <a:t>Island</a:t>
            </a:r>
          </a:p>
          <a:p>
            <a:r>
              <a:rPr lang="cs-CZ" sz="2900" dirty="0" smtClean="0">
                <a:solidFill>
                  <a:srgbClr val="C00000"/>
                </a:solidFill>
              </a:rPr>
              <a:t> Irsko</a:t>
            </a:r>
          </a:p>
          <a:p>
            <a:r>
              <a:rPr lang="cs-CZ" sz="2900" dirty="0" smtClean="0">
                <a:solidFill>
                  <a:srgbClr val="C00000"/>
                </a:solidFill>
              </a:rPr>
              <a:t> Nová země							</a:t>
            </a:r>
            <a:endParaRPr lang="cs-CZ" sz="2900" dirty="0" smtClean="0"/>
          </a:p>
          <a:p>
            <a:r>
              <a:rPr lang="cs-CZ" sz="2900" dirty="0" smtClean="0">
                <a:solidFill>
                  <a:srgbClr val="C00000"/>
                </a:solidFill>
              </a:rPr>
              <a:t>Špicberky</a:t>
            </a:r>
          </a:p>
          <a:p>
            <a:r>
              <a:rPr lang="cs-CZ" sz="2900" dirty="0" err="1" smtClean="0">
                <a:solidFill>
                  <a:srgbClr val="FF0000"/>
                </a:solidFill>
              </a:rPr>
              <a:t>Mallorca</a:t>
            </a:r>
            <a:endParaRPr lang="cs-CZ" sz="2900" dirty="0" smtClean="0">
              <a:solidFill>
                <a:srgbClr val="FF0000"/>
              </a:solidFill>
            </a:endParaRPr>
          </a:p>
          <a:p>
            <a:r>
              <a:rPr lang="cs-CZ" sz="2900" dirty="0" smtClean="0">
                <a:solidFill>
                  <a:srgbClr val="FF0000"/>
                </a:solidFill>
              </a:rPr>
              <a:t>Sicílie</a:t>
            </a:r>
            <a:endParaRPr lang="cs-CZ" sz="2900" dirty="0" smtClean="0"/>
          </a:p>
          <a:p>
            <a:r>
              <a:rPr lang="cs-CZ" sz="2900" dirty="0" err="1" smtClean="0">
                <a:solidFill>
                  <a:srgbClr val="FF0000"/>
                </a:solidFill>
              </a:rPr>
              <a:t>Sardínie</a:t>
            </a:r>
            <a:endParaRPr lang="cs-CZ" sz="2900" dirty="0" smtClean="0">
              <a:solidFill>
                <a:srgbClr val="FF0000"/>
              </a:solidFill>
            </a:endParaRPr>
          </a:p>
          <a:p>
            <a:r>
              <a:rPr lang="cs-CZ" sz="2900" dirty="0" smtClean="0">
                <a:solidFill>
                  <a:srgbClr val="FF0000"/>
                </a:solidFill>
              </a:rPr>
              <a:t>Korsika</a:t>
            </a:r>
          </a:p>
          <a:p>
            <a:r>
              <a:rPr lang="cs-CZ" sz="2900" dirty="0" smtClean="0">
                <a:solidFill>
                  <a:srgbClr val="FF0000"/>
                </a:solidFill>
              </a:rPr>
              <a:t>Kréta</a:t>
            </a:r>
          </a:p>
          <a:p>
            <a:r>
              <a:rPr lang="cs-CZ" sz="2900" dirty="0" smtClean="0">
                <a:solidFill>
                  <a:srgbClr val="FF0000"/>
                </a:solidFill>
              </a:rPr>
              <a:t>Rhodos</a:t>
            </a:r>
          </a:p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/>
              <a:t>                </a:t>
            </a:r>
          </a:p>
          <a:p>
            <a:pPr>
              <a:buNone/>
            </a:pPr>
            <a:r>
              <a:rPr lang="cs-CZ" dirty="0" smtClean="0"/>
              <a:t>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	</a:t>
            </a:r>
            <a:endParaRPr lang="cs-CZ" sz="2400" dirty="0" smtClean="0"/>
          </a:p>
        </p:txBody>
      </p:sp>
      <p:pic>
        <p:nvPicPr>
          <p:cNvPr id="4" name="Obrázek 3" descr="v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1000108"/>
            <a:ext cx="1285883" cy="2071702"/>
          </a:xfrm>
          <a:prstGeom prst="rect">
            <a:avLst/>
          </a:prstGeom>
        </p:spPr>
      </p:pic>
      <p:pic>
        <p:nvPicPr>
          <p:cNvPr id="5" name="Obrázek 4" descr="Mapa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857232"/>
            <a:ext cx="1714512" cy="2214578"/>
          </a:xfrm>
          <a:prstGeom prst="rect">
            <a:avLst/>
          </a:prstGeom>
        </p:spPr>
      </p:pic>
      <p:pic>
        <p:nvPicPr>
          <p:cNvPr id="8" name="Obrázek 7" descr="kreta-mapa-vel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04" y="4786322"/>
            <a:ext cx="3357554" cy="1371732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>
            <a:off x="2143108" y="1428736"/>
            <a:ext cx="64294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785918" y="2786058"/>
            <a:ext cx="292895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428728" y="3357562"/>
            <a:ext cx="521497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500166" y="4000504"/>
            <a:ext cx="178595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428728" y="4357694"/>
            <a:ext cx="3857652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http://t2.gstatic.com/images?q=tbn:ANd9GcSKjF5DTwxjWoJvHtScbw1OZkXt0z1qvJ9lfL17YpyspC5vW3S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2643182"/>
            <a:ext cx="2428860" cy="1714501"/>
          </a:xfrm>
          <a:prstGeom prst="rect">
            <a:avLst/>
          </a:prstGeom>
          <a:noFill/>
        </p:spPr>
      </p:pic>
      <p:pic>
        <p:nvPicPr>
          <p:cNvPr id="5124" name="Picture 4" descr="http://t2.gstatic.com/images?q=tbn:ANd9GcSP5YaGdtZlCs3i0u4Lne9ZE6Hu77SuECLoV8Zt-TpszJ6mqth42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3214686"/>
            <a:ext cx="1628775" cy="28098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Poloostrovy Evropy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Největší poloostrovy jsou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2" action="ppaction://hlinkfile" tooltip="Poloostrov Kola"/>
              </a:rPr>
              <a:t>Poloostrov Kola</a:t>
            </a:r>
            <a:endParaRPr lang="cs-CZ" dirty="0" smtClean="0"/>
          </a:p>
          <a:p>
            <a:r>
              <a:rPr lang="cs-CZ" dirty="0" smtClean="0">
                <a:hlinkClick r:id="rId3" action="ppaction://hlinkfile" tooltip="Skandinávský poloostrov"/>
              </a:rPr>
              <a:t>Skandinávský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4" action="ppaction://hlinkfile" tooltip="Jutský poloostrov"/>
              </a:rPr>
              <a:t>Jutský</a:t>
            </a:r>
            <a:endParaRPr lang="cs-CZ" dirty="0" smtClean="0"/>
          </a:p>
          <a:p>
            <a:r>
              <a:rPr lang="cs-CZ" dirty="0" smtClean="0">
                <a:hlinkClick r:id="rId5" action="ppaction://hlinkfile" tooltip="Pyrenejský poloostrov"/>
              </a:rPr>
              <a:t>Pyrenejský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6" action="ppaction://hlinkfile" tooltip="Apeninský poloostrov"/>
              </a:rPr>
              <a:t>Apeninský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7" action="ppaction://hlinkfile" tooltip="Balkán"/>
              </a:rPr>
              <a:t>Balkánský poloostrov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8" action="ppaction://hlinkfile" tooltip="Peloponés"/>
              </a:rPr>
              <a:t>Peloponés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9" action="ppaction://hlinkfile" tooltip="Krym"/>
              </a:rPr>
              <a:t>Krym</a:t>
            </a:r>
            <a:endParaRPr lang="cs-CZ" dirty="0"/>
          </a:p>
        </p:txBody>
      </p:sp>
      <p:pic>
        <p:nvPicPr>
          <p:cNvPr id="4" name="Obrázek 3" descr="kol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72132" y="1000108"/>
            <a:ext cx="1428760" cy="1857389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V="1">
            <a:off x="3428992" y="2143116"/>
            <a:ext cx="207170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 descr="skandinávský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000496" y="2357430"/>
            <a:ext cx="1357323" cy="2043118"/>
          </a:xfrm>
          <a:prstGeom prst="rect">
            <a:avLst/>
          </a:prstGeom>
        </p:spPr>
      </p:pic>
      <p:cxnSp>
        <p:nvCxnSpPr>
          <p:cNvPr id="9" name="Přímá spojovací šipka 8"/>
          <p:cNvCxnSpPr/>
          <p:nvPr/>
        </p:nvCxnSpPr>
        <p:spPr>
          <a:xfrm>
            <a:off x="2928926" y="2714620"/>
            <a:ext cx="107157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 descr="pyrenejský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000892" y="2428868"/>
            <a:ext cx="1905000" cy="1704975"/>
          </a:xfrm>
          <a:prstGeom prst="rect">
            <a:avLst/>
          </a:prstGeom>
        </p:spPr>
      </p:pic>
      <p:cxnSp>
        <p:nvCxnSpPr>
          <p:cNvPr id="25" name="Přímá spojovací šipka 24"/>
          <p:cNvCxnSpPr/>
          <p:nvPr/>
        </p:nvCxnSpPr>
        <p:spPr>
          <a:xfrm flipV="1">
            <a:off x="2643174" y="3500438"/>
            <a:ext cx="442915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Obrázek 25" descr="pelopúoneský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286512" y="5143512"/>
            <a:ext cx="1838321" cy="1538285"/>
          </a:xfrm>
          <a:prstGeom prst="rect">
            <a:avLst/>
          </a:prstGeom>
        </p:spPr>
      </p:pic>
      <p:pic>
        <p:nvPicPr>
          <p:cNvPr id="27" name="Obrázek 26" descr="balkánksý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643438" y="5072074"/>
            <a:ext cx="1595433" cy="1547809"/>
          </a:xfrm>
          <a:prstGeom prst="rect">
            <a:avLst/>
          </a:prstGeom>
        </p:spPr>
      </p:pic>
      <p:pic>
        <p:nvPicPr>
          <p:cNvPr id="28" name="Obrázek 27" descr="apeninský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5500694" y="3000372"/>
            <a:ext cx="1414459" cy="2024060"/>
          </a:xfrm>
          <a:prstGeom prst="rect">
            <a:avLst/>
          </a:prstGeom>
        </p:spPr>
      </p:pic>
      <p:pic>
        <p:nvPicPr>
          <p:cNvPr id="29" name="Obrázek 28" descr="krym¨¨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2500299" y="5143512"/>
            <a:ext cx="1857388" cy="1504948"/>
          </a:xfrm>
          <a:prstGeom prst="rect">
            <a:avLst/>
          </a:prstGeom>
        </p:spPr>
      </p:pic>
      <p:cxnSp>
        <p:nvCxnSpPr>
          <p:cNvPr id="39" name="Přímá spojovací šipka 38"/>
          <p:cNvCxnSpPr/>
          <p:nvPr/>
        </p:nvCxnSpPr>
        <p:spPr>
          <a:xfrm>
            <a:off x="2714612" y="4071942"/>
            <a:ext cx="285752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4000496" y="4714884"/>
            <a:ext cx="107157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2714612" y="5000636"/>
            <a:ext cx="421484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2071670" y="5500702"/>
            <a:ext cx="92869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u="sng" dirty="0" smtClean="0"/>
              <a:t> Pohoří Evropy</a:t>
            </a:r>
            <a:endParaRPr lang="cs-CZ" sz="3600" i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Skandinávský poloostrov</a:t>
            </a:r>
          </a:p>
          <a:p>
            <a:r>
              <a:rPr lang="cs-CZ" dirty="0" smtClean="0"/>
              <a:t>Ural</a:t>
            </a:r>
          </a:p>
          <a:p>
            <a:r>
              <a:rPr lang="cs-CZ" dirty="0" smtClean="0"/>
              <a:t>Karpaty </a:t>
            </a:r>
          </a:p>
          <a:p>
            <a:r>
              <a:rPr lang="cs-CZ" dirty="0" smtClean="0"/>
              <a:t>Apeniny</a:t>
            </a:r>
          </a:p>
          <a:p>
            <a:r>
              <a:rPr lang="cs-CZ" dirty="0" smtClean="0"/>
              <a:t>Pyreneje</a:t>
            </a:r>
          </a:p>
          <a:p>
            <a:r>
              <a:rPr lang="cs-CZ" dirty="0" smtClean="0"/>
              <a:t>Alpy</a:t>
            </a:r>
          </a:p>
          <a:p>
            <a:r>
              <a:rPr lang="cs-CZ" dirty="0" smtClean="0"/>
              <a:t>Český masív</a:t>
            </a:r>
          </a:p>
          <a:p>
            <a:endParaRPr lang="cs-CZ" dirty="0"/>
          </a:p>
        </p:txBody>
      </p:sp>
      <p:pic>
        <p:nvPicPr>
          <p:cNvPr id="6" name="Obrázek 5" descr="220px-Europe_topography_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1857364"/>
            <a:ext cx="5500726" cy="4500594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53034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wikipedia.com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světadily.cz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navajo.cz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http://outdoor-club.cz/arctos3/?</a:t>
            </a:r>
            <a:r>
              <a:rPr lang="cs-CZ" dirty="0" smtClean="0">
                <a:hlinkClick r:id="rId6"/>
              </a:rPr>
              <a:t>trasa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kralovstvimap.cz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velka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britanie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nastenna</a:t>
            </a:r>
            <a:r>
              <a:rPr lang="cs-CZ" dirty="0" smtClean="0">
                <a:hlinkClick r:id="rId7"/>
              </a:rPr>
              <a:t>-mapa-</a:t>
            </a:r>
            <a:r>
              <a:rPr lang="cs-CZ" dirty="0" err="1" smtClean="0">
                <a:hlinkClick r:id="rId7"/>
              </a:rPr>
              <a:t>fyzicka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politicka</a:t>
            </a:r>
            <a:r>
              <a:rPr lang="cs-CZ" dirty="0" smtClean="0">
                <a:hlinkClick r:id="rId7"/>
              </a:rPr>
              <a:t>/d-72699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quido.cz</a:t>
            </a:r>
            <a:r>
              <a:rPr lang="cs-CZ" dirty="0" smtClean="0"/>
              <a:t>/</a:t>
            </a:r>
            <a:r>
              <a:rPr lang="cs-CZ" dirty="0" err="1" smtClean="0"/>
              <a:t>priroda</a:t>
            </a:r>
            <a:r>
              <a:rPr lang="cs-CZ" dirty="0" smtClean="0"/>
              <a:t>/</a:t>
            </a:r>
            <a:r>
              <a:rPr lang="cs-CZ" dirty="0" err="1" smtClean="0"/>
              <a:t>korsika.html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</a:t>
            </a:r>
            <a:r>
              <a:rPr lang="cs-CZ" dirty="0" err="1" smtClean="0">
                <a:hlinkClick r:id="rId8"/>
              </a:rPr>
              <a:t>lukassynek.cz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sicilie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sicilie.html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</a:t>
            </a:r>
            <a:r>
              <a:rPr lang="cs-CZ" dirty="0" err="1" smtClean="0">
                <a:hlinkClick r:id="rId9"/>
              </a:rPr>
              <a:t>reckovdetailech.cz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/oblasti/</a:t>
            </a:r>
            <a:r>
              <a:rPr lang="cs-CZ" dirty="0" err="1" smtClean="0">
                <a:hlinkClick r:id="rId9"/>
              </a:rPr>
              <a:t>kreta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kreta</a:t>
            </a:r>
            <a:r>
              <a:rPr lang="cs-CZ" dirty="0" smtClean="0">
                <a:hlinkClick r:id="rId9"/>
              </a:rPr>
              <a:t>-mapa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hktrencin.host.sk/smidovic.html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http://mapaonline.cz/mapa-svedska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tonymich.tripod.com/mikelist.htm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ocestovani.cz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spanelsko</a:t>
            </a:r>
            <a:r>
              <a:rPr lang="cs-CZ" dirty="0" smtClean="0">
                <a:hlinkClick r:id="rId1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pruvodce.recko.cz/pelopones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www.</a:t>
            </a:r>
            <a:r>
              <a:rPr lang="cs-CZ" dirty="0" err="1" smtClean="0">
                <a:hlinkClick r:id="rId15"/>
              </a:rPr>
              <a:t>rentmyflatinfeodosia.com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feodosia</a:t>
            </a:r>
            <a:r>
              <a:rPr lang="cs-CZ" dirty="0" smtClean="0">
                <a:hlinkClick r:id="rId15"/>
              </a:rPr>
              <a:t>_</a:t>
            </a:r>
            <a:r>
              <a:rPr lang="cs-CZ" dirty="0" err="1" smtClean="0">
                <a:hlinkClick r:id="rId15"/>
              </a:rPr>
              <a:t>guide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feodosia</a:t>
            </a:r>
            <a:r>
              <a:rPr lang="cs-CZ" dirty="0" smtClean="0">
                <a:hlinkClick r:id="rId15"/>
              </a:rPr>
              <a:t>_</a:t>
            </a:r>
            <a:r>
              <a:rPr lang="cs-CZ" dirty="0" err="1" smtClean="0">
                <a:hlinkClick r:id="rId15"/>
              </a:rPr>
              <a:t>maps.asp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zsskolnikaplice.cz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zaci</a:t>
            </a:r>
            <a:r>
              <a:rPr lang="cs-CZ" dirty="0" smtClean="0"/>
              <a:t>/web9/web2009/hory/index.</a:t>
            </a:r>
            <a:r>
              <a:rPr lang="cs-CZ" dirty="0" err="1" smtClean="0"/>
              <a:t>htm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191</TotalTime>
  <Words>128</Words>
  <Application>Microsoft Office PowerPoint</Application>
  <PresentationFormat>Předvádění na obrazovce (4:3)</PresentationFormat>
  <Paragraphs>71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EVROPA</vt:lpstr>
      <vt:lpstr>Ostrovy Evropy</vt:lpstr>
      <vt:lpstr>Poloostrovy Evropy</vt:lpstr>
      <vt:lpstr> Pohoří Evropy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24</cp:revision>
  <dcterms:created xsi:type="dcterms:W3CDTF">2010-07-04T09:26:34Z</dcterms:created>
  <dcterms:modified xsi:type="dcterms:W3CDTF">2013-01-07T20:43:45Z</dcterms:modified>
</cp:coreProperties>
</file>