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8151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193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529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3197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9778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6314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9605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7680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1229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4611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176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123B19-2CFD-4758-99F8-E4CB31788ABB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68B95-19FC-4D64-A7E9-DA09BC8E8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255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Uranus.jpg" TargetMode="External"/><Relationship Id="rId3" Type="http://schemas.openxmlformats.org/officeDocument/2006/relationships/hyperlink" Target="http://cs.wikipedia.org/wiki/Soubor:Venus_globe.jpg" TargetMode="External"/><Relationship Id="rId7" Type="http://schemas.openxmlformats.org/officeDocument/2006/relationships/hyperlink" Target="http://cs.wikipedia.org/wiki/Soubor:MESSENGER_first_photo_of_unseen_side_of_mercury.jpg" TargetMode="External"/><Relationship Id="rId2" Type="http://schemas.openxmlformats.org/officeDocument/2006/relationships/hyperlink" Target="http://cs.wikipedia.org/wiki/Soubor:Saturn_(planet)_larg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upiter.jpg" TargetMode="External"/><Relationship Id="rId5" Type="http://schemas.openxmlformats.org/officeDocument/2006/relationships/hyperlink" Target="http://cs.wikipedia.org/wiki/Soubor:Mars_Hubble.jpg" TargetMode="External"/><Relationship Id="rId4" Type="http://schemas.openxmlformats.org/officeDocument/2006/relationships/hyperlink" Target="http://cs.wikipedia.org/wiki/Soubor:The_Earth_seen_from_Apollo_17.jpg" TargetMode="External"/><Relationship Id="rId9" Type="http://schemas.openxmlformats.org/officeDocument/2006/relationships/hyperlink" Target="http://cs.wikipedia.org/wiki/Soubor:Neptune_Full_Disk_View_-_GPN-2000-00044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17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790" y="109414"/>
            <a:ext cx="8556420" cy="20954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6" name="Obdélník 5"/>
          <p:cNvSpPr/>
          <p:nvPr/>
        </p:nvSpPr>
        <p:spPr>
          <a:xfrm>
            <a:off x="503548" y="1988840"/>
            <a:ext cx="813690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 </a:t>
            </a:r>
            <a:endParaRPr lang="cs-CZ" sz="2400" dirty="0"/>
          </a:p>
          <a:p>
            <a:pPr lvl="0"/>
            <a:r>
              <a:rPr lang="cs-CZ" sz="2400" b="1" u="sng" dirty="0"/>
              <a:t>Název materiálu: </a:t>
            </a:r>
            <a:r>
              <a:rPr lang="cs-CZ" sz="2400" dirty="0" smtClean="0"/>
              <a:t>Sluneční soustava</a:t>
            </a:r>
            <a:endParaRPr lang="cs-CZ" sz="2400" dirty="0"/>
          </a:p>
          <a:p>
            <a:pPr lvl="0"/>
            <a:r>
              <a:rPr lang="cs-CZ" sz="2400" b="1" u="sng" dirty="0"/>
              <a:t>Ročník: </a:t>
            </a:r>
            <a:r>
              <a:rPr lang="cs-CZ" sz="2400" dirty="0"/>
              <a:t>5.</a:t>
            </a:r>
          </a:p>
          <a:p>
            <a:pPr lvl="0"/>
            <a:r>
              <a:rPr lang="cs-CZ" sz="2400" b="1" u="sng" dirty="0"/>
              <a:t>Vzdělávací oblast: </a:t>
            </a:r>
            <a:r>
              <a:rPr lang="cs-CZ" sz="2400" dirty="0"/>
              <a:t> </a:t>
            </a:r>
            <a:r>
              <a:rPr lang="cs-CZ" sz="2400" dirty="0" smtClean="0"/>
              <a:t>Člověk a jeho svět</a:t>
            </a:r>
            <a:endParaRPr lang="cs-CZ" sz="2400" dirty="0"/>
          </a:p>
          <a:p>
            <a:pPr lvl="0"/>
            <a:r>
              <a:rPr lang="cs-CZ" sz="2400" b="1" u="sng" dirty="0"/>
              <a:t>Vzdělávací obor/předmět: </a:t>
            </a:r>
            <a:r>
              <a:rPr lang="cs-CZ" sz="2400" dirty="0"/>
              <a:t> </a:t>
            </a:r>
            <a:r>
              <a:rPr lang="cs-CZ" sz="2400" dirty="0" smtClean="0"/>
              <a:t>Přírodověda</a:t>
            </a:r>
            <a:endParaRPr lang="cs-CZ" sz="2400" dirty="0"/>
          </a:p>
          <a:p>
            <a:pPr lvl="0"/>
            <a:r>
              <a:rPr lang="cs-CZ" sz="2400" b="1" u="sng" dirty="0"/>
              <a:t>Klíčová slova : </a:t>
            </a:r>
            <a:r>
              <a:rPr lang="cs-CZ" sz="2400" dirty="0" smtClean="0"/>
              <a:t>Planety, měsíce, krátery, sopky </a:t>
            </a:r>
            <a:endParaRPr lang="cs-CZ" sz="2400" dirty="0"/>
          </a:p>
          <a:p>
            <a:pPr lvl="0"/>
            <a:r>
              <a:rPr lang="cs-CZ" sz="2400" b="1" u="sng" dirty="0"/>
              <a:t>Druh výukového zdroje (</a:t>
            </a:r>
            <a:r>
              <a:rPr lang="cs-CZ" sz="2400" b="1" u="sng" dirty="0" err="1"/>
              <a:t>prac</a:t>
            </a:r>
            <a:r>
              <a:rPr lang="cs-CZ" sz="2400" b="1" u="sng" dirty="0"/>
              <a:t>. list, </a:t>
            </a:r>
            <a:r>
              <a:rPr lang="cs-CZ" sz="2400" b="1" u="sng" dirty="0" err="1"/>
              <a:t>prezentace,test,souvislý</a:t>
            </a:r>
            <a:r>
              <a:rPr lang="cs-CZ" sz="2400" b="1" u="sng" dirty="0"/>
              <a:t> text, interaktivní tabule: </a:t>
            </a:r>
            <a:r>
              <a:rPr lang="cs-CZ" sz="2400" dirty="0"/>
              <a:t> </a:t>
            </a:r>
            <a:r>
              <a:rPr lang="cs-CZ" sz="2400" dirty="0" smtClean="0"/>
              <a:t>prezentace</a:t>
            </a:r>
            <a:endParaRPr lang="cs-CZ" sz="2400" dirty="0"/>
          </a:p>
          <a:p>
            <a:pPr lvl="0"/>
            <a:r>
              <a:rPr lang="cs-CZ" sz="2400" b="1" u="sng" dirty="0"/>
              <a:t>Typ interakce ( aktivita, výklad, kombinované : </a:t>
            </a:r>
            <a:r>
              <a:rPr lang="cs-CZ" sz="2400" dirty="0" smtClean="0"/>
              <a:t>výklad</a:t>
            </a:r>
            <a:endParaRPr lang="cs-CZ" sz="2400" b="1" u="sng" dirty="0" smtClean="0"/>
          </a:p>
          <a:p>
            <a:pPr lvl="0"/>
            <a:r>
              <a:rPr lang="cs-CZ" sz="2400" b="1" u="sng" dirty="0" smtClean="0"/>
              <a:t>Anotace:</a:t>
            </a:r>
            <a:r>
              <a:rPr lang="cs-CZ" sz="2400" dirty="0" smtClean="0"/>
              <a:t> Materiál je určen k seznámení </a:t>
            </a:r>
            <a:r>
              <a:rPr lang="cs-CZ" sz="2400" smtClean="0"/>
              <a:t>s učivem.</a:t>
            </a:r>
            <a:endParaRPr lang="cs-CZ" sz="2400" dirty="0"/>
          </a:p>
          <a:p>
            <a:pPr lvl="0"/>
            <a:r>
              <a:rPr lang="cs-CZ" sz="2400" b="1" u="sng" dirty="0"/>
              <a:t>Jméno autora: </a:t>
            </a:r>
            <a:r>
              <a:rPr lang="cs-CZ" sz="2400" dirty="0"/>
              <a:t>Mgr. </a:t>
            </a:r>
            <a:r>
              <a:rPr lang="cs-CZ" sz="2400" dirty="0" smtClean="0"/>
              <a:t>Lenka Pokorná</a:t>
            </a:r>
            <a:endParaRPr lang="cs-CZ" sz="2400" dirty="0"/>
          </a:p>
          <a:p>
            <a:pPr lvl="0"/>
            <a:r>
              <a:rPr lang="cs-CZ" sz="2400" b="1" u="sng" dirty="0"/>
              <a:t>Škola :</a:t>
            </a:r>
            <a:r>
              <a:rPr lang="cs-CZ" sz="2400" dirty="0"/>
              <a:t> Základní škola a mateřská škola letce Františka    </a:t>
            </a:r>
          </a:p>
          <a:p>
            <a:r>
              <a:rPr lang="cs-CZ" sz="2400" b="1" dirty="0"/>
              <a:t>               </a:t>
            </a:r>
            <a:r>
              <a:rPr lang="cs-CZ" sz="2400" dirty="0"/>
              <a:t>Nováka Sokoleč</a:t>
            </a:r>
          </a:p>
        </p:txBody>
      </p:sp>
    </p:spTree>
    <p:extLst>
      <p:ext uri="{BB962C8B-B14F-4D97-AF65-F5344CB8AC3E}">
        <p14:creationId xmlns:p14="http://schemas.microsoft.com/office/powerpoint/2010/main" val="596988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soustavu tvoří: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Slunce</a:t>
            </a:r>
          </a:p>
          <a:p>
            <a:r>
              <a:rPr lang="cs-CZ" dirty="0" smtClean="0"/>
              <a:t>Planety se svými měsíci</a:t>
            </a:r>
          </a:p>
          <a:p>
            <a:r>
              <a:rPr lang="cs-CZ" dirty="0" smtClean="0"/>
              <a:t>Planetky</a:t>
            </a:r>
          </a:p>
          <a:p>
            <a:r>
              <a:rPr lang="cs-CZ" dirty="0" smtClean="0"/>
              <a:t>Komety</a:t>
            </a:r>
          </a:p>
          <a:p>
            <a:r>
              <a:rPr lang="cs-CZ" dirty="0" smtClean="0"/>
              <a:t>Meteorická tělesa, prach a plyn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129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Kolem Slunce obíhá 8 planet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Merkur</a:t>
            </a:r>
          </a:p>
          <a:p>
            <a:r>
              <a:rPr lang="cs-CZ" dirty="0" smtClean="0"/>
              <a:t>Venuše</a:t>
            </a:r>
          </a:p>
          <a:p>
            <a:r>
              <a:rPr lang="cs-CZ" dirty="0" smtClean="0"/>
              <a:t>Země</a:t>
            </a:r>
          </a:p>
          <a:p>
            <a:r>
              <a:rPr lang="cs-CZ" dirty="0" smtClean="0"/>
              <a:t>Mars</a:t>
            </a:r>
          </a:p>
          <a:p>
            <a:r>
              <a:rPr lang="cs-CZ" dirty="0" smtClean="0"/>
              <a:t>Jupiter</a:t>
            </a:r>
          </a:p>
          <a:p>
            <a:r>
              <a:rPr lang="cs-CZ" dirty="0" smtClean="0"/>
              <a:t>Saturn</a:t>
            </a:r>
          </a:p>
          <a:p>
            <a:r>
              <a:rPr lang="cs-CZ" dirty="0" smtClean="0"/>
              <a:t>Uran</a:t>
            </a:r>
          </a:p>
          <a:p>
            <a:r>
              <a:rPr lang="cs-CZ" dirty="0" smtClean="0"/>
              <a:t>Neptun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70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Merkur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Je k Slunci nejblíže</a:t>
            </a:r>
          </a:p>
          <a:p>
            <a:r>
              <a:rPr lang="cs-CZ" dirty="0" smtClean="0"/>
              <a:t>Povrch je skalnatý, kamenitý s množstvím kráterů</a:t>
            </a:r>
          </a:p>
          <a:p>
            <a:r>
              <a:rPr lang="cs-CZ" dirty="0" smtClean="0"/>
              <a:t>Dopadá na něj nejvíce slunečního záření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Soubor:MESSENGER first photo of unseen side of mercu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4272508" cy="4272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693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Venuše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Přibližně stejně velká jako Země</a:t>
            </a:r>
          </a:p>
          <a:p>
            <a:r>
              <a:rPr lang="cs-CZ" dirty="0" smtClean="0"/>
              <a:t>Je zde velké množství sopek, proto je teplota na povrchu velmi vysoká</a:t>
            </a:r>
            <a:endParaRPr lang="cs-CZ" dirty="0"/>
          </a:p>
        </p:txBody>
      </p:sp>
      <p:pic>
        <p:nvPicPr>
          <p:cNvPr id="2050" name="Picture 2" descr="Soubor:Venus globe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25" y="1693069"/>
            <a:ext cx="4038600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099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Atmosféra obsahuje kyslík</a:t>
            </a:r>
          </a:p>
          <a:p>
            <a:r>
              <a:rPr lang="cs-CZ" dirty="0" smtClean="0"/>
              <a:t>Na planetě se nachází kapalná voda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 TÉTO PLANETĚ EXISTUJE ŽIVOT</a:t>
            </a:r>
          </a:p>
          <a:p>
            <a:endParaRPr lang="cs-CZ" dirty="0"/>
          </a:p>
        </p:txBody>
      </p:sp>
      <p:pic>
        <p:nvPicPr>
          <p:cNvPr id="3074" name="Picture 2" descr="Soubor:The Earth seen from Apollo 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12" y="1772816"/>
            <a:ext cx="4032448" cy="403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9650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Povrch je pokryt rezavým železnatým pískem a prachem</a:t>
            </a:r>
          </a:p>
          <a:p>
            <a:r>
              <a:rPr lang="cs-CZ" dirty="0" smtClean="0"/>
              <a:t>Voda se tu nachází ve zmrzlém stavu</a:t>
            </a:r>
            <a:endParaRPr lang="cs-CZ" dirty="0"/>
          </a:p>
        </p:txBody>
      </p:sp>
      <p:pic>
        <p:nvPicPr>
          <p:cNvPr id="4098" name="Picture 2" descr="Soubor: Mars Hubb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99" y="1772816"/>
            <a:ext cx="4176464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156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Jupiter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Je největší planetou Sluneční </a:t>
            </a:r>
            <a:r>
              <a:rPr lang="cs-CZ" dirty="0"/>
              <a:t>s</a:t>
            </a:r>
            <a:r>
              <a:rPr lang="cs-CZ" dirty="0" smtClean="0"/>
              <a:t>oustavy</a:t>
            </a:r>
          </a:p>
          <a:p>
            <a:r>
              <a:rPr lang="cs-CZ" dirty="0" smtClean="0"/>
              <a:t>Nemá žádný povrch, je složen z plynu a kapaliny</a:t>
            </a:r>
          </a:p>
          <a:p>
            <a:r>
              <a:rPr lang="cs-CZ" dirty="0" smtClean="0"/>
              <a:t>Obíhá kolem něho velké množství měsíců</a:t>
            </a:r>
            <a:endParaRPr lang="cs-CZ" dirty="0"/>
          </a:p>
        </p:txBody>
      </p:sp>
      <p:pic>
        <p:nvPicPr>
          <p:cNvPr id="5122" name="Picture 2" descr="Soubor:Jupit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554" y="1700808"/>
            <a:ext cx="4202831" cy="420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4541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Saturn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Je obklopen soustavou prstenců, složených z kamenných a ledových úlomků</a:t>
            </a:r>
          </a:p>
          <a:p>
            <a:r>
              <a:rPr lang="cs-CZ" dirty="0" smtClean="0"/>
              <a:t>Je složen z plynu </a:t>
            </a:r>
            <a:endParaRPr lang="cs-CZ" dirty="0"/>
          </a:p>
        </p:txBody>
      </p:sp>
      <p:pic>
        <p:nvPicPr>
          <p:cNvPr id="6146" name="Picture 2" descr="Soubor:Saturn (planet) lar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816" y="1436293"/>
            <a:ext cx="3789261" cy="4736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1546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Dopadá na něj jen velmi málo tepla</a:t>
            </a:r>
          </a:p>
          <a:p>
            <a:r>
              <a:rPr lang="cs-CZ" dirty="0" smtClean="0"/>
              <a:t>Je to chladná planeta</a:t>
            </a:r>
          </a:p>
          <a:p>
            <a:r>
              <a:rPr lang="cs-CZ" dirty="0" smtClean="0"/>
              <a:t>Je složen z plynu</a:t>
            </a:r>
            <a:endParaRPr lang="cs-CZ" dirty="0"/>
          </a:p>
        </p:txBody>
      </p:sp>
      <p:pic>
        <p:nvPicPr>
          <p:cNvPr id="7170" name="Picture 2" descr="Soubor:Uran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727" y="1772816"/>
            <a:ext cx="4184745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311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Neptun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Je složen z plynu</a:t>
            </a:r>
          </a:p>
          <a:p>
            <a:r>
              <a:rPr lang="cs-CZ" dirty="0" smtClean="0"/>
              <a:t>Je to nepředstavitelně studená planeta</a:t>
            </a:r>
            <a:endParaRPr lang="cs-CZ" dirty="0"/>
          </a:p>
        </p:txBody>
      </p:sp>
      <p:pic>
        <p:nvPicPr>
          <p:cNvPr id="8194" name="Picture 2" descr="Soubor: Neptun Full Disk View - GPN-2000-00044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700808"/>
            <a:ext cx="4272436" cy="4265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0166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http://cs.wikipedia.org/wiki/Soubor:Saturn_(planet)_</a:t>
            </a:r>
            <a:r>
              <a:rPr lang="cs-CZ" dirty="0" smtClean="0">
                <a:hlinkClick r:id="rId2"/>
              </a:rPr>
              <a:t>large.jpg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cs.wikipedia.org/wiki/Soubor:Venus_globe.jpg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cs.wikipedia.org/wiki/Soubor:The_Earth_seen_from_Apollo_17.jpg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cs.wikipedia.org/wiki/Soubor:Mars_Hubble.jpg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cs.wikipedia.org/wiki/Soubor:Jupiter.jpg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cs.wikipedia.org/wiki/Soubor:MESSENGER_first_photo_of_unseen_side_of_mercury.jpg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cs.wikipedia.org/wiki/Soubor:Uranus.jpg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http://cs.wikipedia.org/wiki/Soubor:Neptune_Full_Disk_View_-_</a:t>
            </a:r>
            <a:r>
              <a:rPr lang="cs-CZ" dirty="0" smtClean="0">
                <a:hlinkClick r:id="rId9"/>
              </a:rPr>
              <a:t>GPN-2000-000443.jpg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5676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291</TotalTime>
  <Words>194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Administrativní</vt:lpstr>
      <vt:lpstr>Motiv systému Office</vt:lpstr>
      <vt:lpstr>Prezentace aplikace PowerPoint</vt:lpstr>
      <vt:lpstr>Sluneční soustavu tvoří:</vt:lpstr>
      <vt:lpstr>Kolem Slunce obíhá 8 planet</vt:lpstr>
      <vt:lpstr>Merkur</vt:lpstr>
      <vt:lpstr>Venuše</vt:lpstr>
      <vt:lpstr>Země</vt:lpstr>
      <vt:lpstr>Mars</vt:lpstr>
      <vt:lpstr>Jupiter</vt:lpstr>
      <vt:lpstr>Saturn</vt:lpstr>
      <vt:lpstr>Uran</vt:lpstr>
      <vt:lpstr>Neptun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0C46</dc:creator>
  <cp:lastModifiedBy>0C46</cp:lastModifiedBy>
  <cp:revision>26</cp:revision>
  <dcterms:created xsi:type="dcterms:W3CDTF">2012-11-21T13:35:26Z</dcterms:created>
  <dcterms:modified xsi:type="dcterms:W3CDTF">2012-12-14T16:09:42Z</dcterms:modified>
</cp:coreProperties>
</file>