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10"/>
  </p:notesMasterIdLst>
  <p:sldIdLst>
    <p:sldId id="263" r:id="rId3"/>
    <p:sldId id="259" r:id="rId4"/>
    <p:sldId id="261" r:id="rId5"/>
    <p:sldId id="260" r:id="rId6"/>
    <p:sldId id="256" r:id="rId7"/>
    <p:sldId id="257" r:id="rId8"/>
    <p:sldId id="258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44" y="1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Domažlice , </a:t>
          </a:r>
          <a:r>
            <a:rPr lang="cs-CZ" dirty="0" err="1" smtClean="0"/>
            <a:t>Msgre</a:t>
          </a:r>
          <a:r>
            <a:rPr lang="cs-CZ" dirty="0" smtClean="0"/>
            <a:t>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/>
            <a:t>: </a:t>
          </a:r>
          <a:r>
            <a:rPr lang="cs-CZ" smtClean="0"/>
            <a:t>Mgr.Olga Kolářová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</a:t>
          </a:r>
          <a:r>
            <a:rPr lang="cs-CZ"/>
            <a:t>: </a:t>
          </a:r>
          <a:r>
            <a:rPr lang="cs-CZ" smtClean="0"/>
            <a:t>VY_22_INOVACE_14_On holiday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smtClean="0"/>
            <a:t>Téma:On holiday 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/>
      <dgm:t>
        <a:bodyPr/>
        <a:lstStyle/>
        <a:p>
          <a:pPr algn="l"/>
          <a:r>
            <a:rPr lang="cs-CZ" smtClean="0"/>
            <a:t>Sada:Anglický jazyk pro 4.ročník </a:t>
          </a:r>
          <a:endParaRPr lang="cs-CZ" dirty="0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</dgm:pt>
    <dgm:pt modelId="{851BB866-B6AE-4566-893F-4C635BA974FC}" type="pres">
      <dgm:prSet presAssocID="{FBBFC3EA-9D9D-4F3A-BEA6-9C2C0E46BF20}" presName="circle2" presStyleLbl="node1" presStyleIdx="1" presStyleCnt="6"/>
      <dgm:spPr/>
    </dgm:pt>
    <dgm:pt modelId="{643EA938-EDE0-4533-ACCC-D2BD6F3A527C}" type="pres">
      <dgm:prSet presAssocID="{FBBFC3EA-9D9D-4F3A-BEA6-9C2C0E46BF20}" presName="rect2" presStyleLbl="alignAcc1" presStyleIdx="1" presStyleCnt="6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</dgm:pt>
    <dgm:pt modelId="{902074E1-B931-4618-97F1-FADBE82E9C3C}" type="pres">
      <dgm:prSet presAssocID="{019433A1-1324-4DE1-9E6F-32B851095F74}" presName="circle3" presStyleLbl="node1" presStyleIdx="2" presStyleCnt="6"/>
      <dgm:spPr/>
    </dgm:pt>
    <dgm:pt modelId="{A3817367-F2BC-482F-8832-FA00B51DCCF3}" type="pres">
      <dgm:prSet presAssocID="{019433A1-1324-4DE1-9E6F-32B851095F74}" presName="rect3" presStyleLbl="alignAcc1" presStyleIdx="2" presStyleCnt="6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</dgm:pt>
    <dgm:pt modelId="{6DB11F1C-D028-4800-9625-6611CA9DE6D4}" type="pres">
      <dgm:prSet presAssocID="{DAEA276B-ECF9-46F6-A7D3-4693B2D32BC4}" presName="circle4" presStyleLbl="node1" presStyleIdx="3" presStyleCnt="6"/>
      <dgm:spPr/>
    </dgm:pt>
    <dgm:pt modelId="{CDED6FE3-AD8F-4ACC-B6B8-710EDDD97598}" type="pres">
      <dgm:prSet presAssocID="{DAEA276B-ECF9-46F6-A7D3-4693B2D32BC4}" presName="rect4" presStyleLbl="alignAcc1" presStyleIdx="3" presStyleCnt="6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</dgm:pt>
    <dgm:pt modelId="{D7419528-33A6-416D-9E64-B3F7915C5149}" type="pres">
      <dgm:prSet presAssocID="{C73C7642-F245-4585-8F88-243F9FAEF6CA}" presName="circle5" presStyleLbl="node1" presStyleIdx="4" presStyleCnt="6"/>
      <dgm:spPr/>
    </dgm:pt>
    <dgm:pt modelId="{97289DF2-90F4-4EC2-A9FC-633B00BAB610}" type="pres">
      <dgm:prSet presAssocID="{C73C7642-F245-4585-8F88-243F9FAEF6CA}" presName="rect5" presStyleLbl="alignAcc1" presStyleIdx="4" presStyleCnt="6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</dgm:pt>
    <dgm:pt modelId="{12255512-213F-41DF-90A6-8B4CD74A2B52}" type="pres">
      <dgm:prSet presAssocID="{EBC41103-E2E5-4D48-9B4B-425520D3D098}" presName="circle6" presStyleLbl="node1" presStyleIdx="5" presStyleCnt="6"/>
      <dgm:spPr/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74BDFB6-6F4E-4450-A190-4CD2814B29DC}" type="presOf" srcId="{445C7998-7549-48B0-BD68-D4F0167F02E5}" destId="{4D19AB04-24FA-40C2-B203-52AE3D15E171}" srcOrd="1" destOrd="0" presId="urn:microsoft.com/office/officeart/2005/8/layout/target3"/>
    <dgm:cxn modelId="{B4BCC6E0-CF80-4325-9099-8138B6548797}" type="presOf" srcId="{DAEA276B-ECF9-46F6-A7D3-4693B2D32BC4}" destId="{CDED6FE3-AD8F-4ACC-B6B8-710EDDD97598}" srcOrd="0" destOrd="0" presId="urn:microsoft.com/office/officeart/2005/8/layout/target3"/>
    <dgm:cxn modelId="{5039D55C-8E05-4DC0-BCA4-CE455F03FD36}" type="presOf" srcId="{019433A1-1324-4DE1-9E6F-32B851095F74}" destId="{E7297F21-D4FD-4A41-AE58-814D01A6B5E7}" srcOrd="1" destOrd="0" presId="urn:microsoft.com/office/officeart/2005/8/layout/target3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6F04A25A-E0D1-4F5A-BD0B-96513CB59BE8}" type="presOf" srcId="{EBC41103-E2E5-4D48-9B4B-425520D3D098}" destId="{F969C235-9271-4D34-B740-D627A121CAD0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20ACC7A4-980F-49D8-B26D-0759C2FDE60A}" type="presOf" srcId="{FBBFC3EA-9D9D-4F3A-BEA6-9C2C0E46BF20}" destId="{643EA938-EDE0-4533-ACCC-D2BD6F3A527C}" srcOrd="0" destOrd="0" presId="urn:microsoft.com/office/officeart/2005/8/layout/target3"/>
    <dgm:cxn modelId="{FC132362-9796-4B55-A8D1-4786A9A51224}" type="presOf" srcId="{FBBFC3EA-9D9D-4F3A-BEA6-9C2C0E46BF20}" destId="{832BF48F-0145-4429-9E02-8FCA946CCE9E}" srcOrd="1" destOrd="0" presId="urn:microsoft.com/office/officeart/2005/8/layout/target3"/>
    <dgm:cxn modelId="{A30B52D4-7976-4EFF-A34D-1D0121ADB0AC}" type="presOf" srcId="{445C7998-7549-48B0-BD68-D4F0167F02E5}" destId="{BC35EE03-4121-4EF9-923D-7CB6D30D358D}" srcOrd="0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5DCBEDEF-A1F9-4BFA-ABD5-2862D3D59C25}" type="presOf" srcId="{019433A1-1324-4DE1-9E6F-32B851095F74}" destId="{A3817367-F2BC-482F-8832-FA00B51DCCF3}" srcOrd="0" destOrd="0" presId="urn:microsoft.com/office/officeart/2005/8/layout/target3"/>
    <dgm:cxn modelId="{4A4B4284-3B95-4AEF-89BD-39F0EFF40EFA}" type="presOf" srcId="{C73C7642-F245-4585-8F88-243F9FAEF6CA}" destId="{97289DF2-90F4-4EC2-A9FC-633B00BAB610}" srcOrd="0" destOrd="0" presId="urn:microsoft.com/office/officeart/2005/8/layout/target3"/>
    <dgm:cxn modelId="{09BB3815-51B1-4961-8F40-1B40EE713D12}" type="presOf" srcId="{DAEA276B-ECF9-46F6-A7D3-4693B2D32BC4}" destId="{F69A1436-182C-465B-AD7F-FE48E0C090C1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0B9E90C6-342C-49C2-A37E-4FF73B630DD8}" type="presOf" srcId="{39F8B381-5807-488E-AC22-73DD4140ED4A}" destId="{71045F8C-00FA-488E-A7BD-E2E6753D979D}" srcOrd="0" destOrd="0" presId="urn:microsoft.com/office/officeart/2005/8/layout/target3"/>
    <dgm:cxn modelId="{51C0289B-20DB-4F3E-87C9-D927F98BFE5E}" type="presOf" srcId="{EBC41103-E2E5-4D48-9B4B-425520D3D098}" destId="{50C2F88D-8688-44C2-A854-691F34009D3B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1F42E8A7-3900-41F4-A1E5-C4B3749B2B7F}" type="presOf" srcId="{C73C7642-F245-4585-8F88-243F9FAEF6CA}" destId="{AA41A67C-3D3F-4AE9-9E0F-5D7F7BB2E741}" srcOrd="1" destOrd="0" presId="urn:microsoft.com/office/officeart/2005/8/layout/target3"/>
    <dgm:cxn modelId="{171A5278-432C-4B80-9375-4C47C8B26D32}" type="presParOf" srcId="{71045F8C-00FA-488E-A7BD-E2E6753D979D}" destId="{3577EC6B-C980-4F34-8C69-4365E7B8FC8C}" srcOrd="0" destOrd="0" presId="urn:microsoft.com/office/officeart/2005/8/layout/target3"/>
    <dgm:cxn modelId="{CF079BEF-775A-40D9-A712-3047F996FFA6}" type="presParOf" srcId="{71045F8C-00FA-488E-A7BD-E2E6753D979D}" destId="{6940EB87-DC1D-4BC3-9408-9AC2E1FFC039}" srcOrd="1" destOrd="0" presId="urn:microsoft.com/office/officeart/2005/8/layout/target3"/>
    <dgm:cxn modelId="{D6CBB062-4FDF-4C8F-A7B1-FA5BD4E076C9}" type="presParOf" srcId="{71045F8C-00FA-488E-A7BD-E2E6753D979D}" destId="{BC35EE03-4121-4EF9-923D-7CB6D30D358D}" srcOrd="2" destOrd="0" presId="urn:microsoft.com/office/officeart/2005/8/layout/target3"/>
    <dgm:cxn modelId="{28A12BC7-C3C8-4B99-835F-F8CF0AF17C51}" type="presParOf" srcId="{71045F8C-00FA-488E-A7BD-E2E6753D979D}" destId="{C95EEA27-3CBF-4645-A92D-9D8AF5C1CBFC}" srcOrd="3" destOrd="0" presId="urn:microsoft.com/office/officeart/2005/8/layout/target3"/>
    <dgm:cxn modelId="{C3912B02-DF3D-4731-86CF-51EC641C1ABA}" type="presParOf" srcId="{71045F8C-00FA-488E-A7BD-E2E6753D979D}" destId="{851BB866-B6AE-4566-893F-4C635BA974FC}" srcOrd="4" destOrd="0" presId="urn:microsoft.com/office/officeart/2005/8/layout/target3"/>
    <dgm:cxn modelId="{7E44F7F1-F5F1-416E-91C3-24097F01F28C}" type="presParOf" srcId="{71045F8C-00FA-488E-A7BD-E2E6753D979D}" destId="{643EA938-EDE0-4533-ACCC-D2BD6F3A527C}" srcOrd="5" destOrd="0" presId="urn:microsoft.com/office/officeart/2005/8/layout/target3"/>
    <dgm:cxn modelId="{FD0431B0-386A-425B-B6DD-6126A1071360}" type="presParOf" srcId="{71045F8C-00FA-488E-A7BD-E2E6753D979D}" destId="{92F31B18-D66D-4CC7-89B9-378928DE877D}" srcOrd="6" destOrd="0" presId="urn:microsoft.com/office/officeart/2005/8/layout/target3"/>
    <dgm:cxn modelId="{5675B672-0F46-4E21-8018-36294AC0781A}" type="presParOf" srcId="{71045F8C-00FA-488E-A7BD-E2E6753D979D}" destId="{902074E1-B931-4618-97F1-FADBE82E9C3C}" srcOrd="7" destOrd="0" presId="urn:microsoft.com/office/officeart/2005/8/layout/target3"/>
    <dgm:cxn modelId="{5004EDB3-EB2E-4E71-930D-FB8E949A71EC}" type="presParOf" srcId="{71045F8C-00FA-488E-A7BD-E2E6753D979D}" destId="{A3817367-F2BC-482F-8832-FA00B51DCCF3}" srcOrd="8" destOrd="0" presId="urn:microsoft.com/office/officeart/2005/8/layout/target3"/>
    <dgm:cxn modelId="{7572A0CF-F87C-4D71-8F31-54C8CD672AE3}" type="presParOf" srcId="{71045F8C-00FA-488E-A7BD-E2E6753D979D}" destId="{626ABFF6-56C8-4386-B662-68EC364EED9D}" srcOrd="9" destOrd="0" presId="urn:microsoft.com/office/officeart/2005/8/layout/target3"/>
    <dgm:cxn modelId="{8F22BB5D-502D-4942-9313-C86935DAD184}" type="presParOf" srcId="{71045F8C-00FA-488E-A7BD-E2E6753D979D}" destId="{6DB11F1C-D028-4800-9625-6611CA9DE6D4}" srcOrd="10" destOrd="0" presId="urn:microsoft.com/office/officeart/2005/8/layout/target3"/>
    <dgm:cxn modelId="{293AB660-A8DD-48D8-84F1-B818BF290013}" type="presParOf" srcId="{71045F8C-00FA-488E-A7BD-E2E6753D979D}" destId="{CDED6FE3-AD8F-4ACC-B6B8-710EDDD97598}" srcOrd="11" destOrd="0" presId="urn:microsoft.com/office/officeart/2005/8/layout/target3"/>
    <dgm:cxn modelId="{6426791D-A51D-44A5-B5F9-8B09E99C1D22}" type="presParOf" srcId="{71045F8C-00FA-488E-A7BD-E2E6753D979D}" destId="{397AC6D7-84A6-4150-958F-83C92D9ACF38}" srcOrd="12" destOrd="0" presId="urn:microsoft.com/office/officeart/2005/8/layout/target3"/>
    <dgm:cxn modelId="{2A3AF00B-F9E5-4963-B630-F3ADBDB138FE}" type="presParOf" srcId="{71045F8C-00FA-488E-A7BD-E2E6753D979D}" destId="{D7419528-33A6-416D-9E64-B3F7915C5149}" srcOrd="13" destOrd="0" presId="urn:microsoft.com/office/officeart/2005/8/layout/target3"/>
    <dgm:cxn modelId="{4B2AFCF9-C02B-4FF0-A76A-BCB3C0A6DD76}" type="presParOf" srcId="{71045F8C-00FA-488E-A7BD-E2E6753D979D}" destId="{97289DF2-90F4-4EC2-A9FC-633B00BAB610}" srcOrd="14" destOrd="0" presId="urn:microsoft.com/office/officeart/2005/8/layout/target3"/>
    <dgm:cxn modelId="{04691317-C39C-4566-83F1-6B2C2178ADAB}" type="presParOf" srcId="{71045F8C-00FA-488E-A7BD-E2E6753D979D}" destId="{234EBA9D-95B4-4C20-A84E-6F65F1085DC6}" srcOrd="15" destOrd="0" presId="urn:microsoft.com/office/officeart/2005/8/layout/target3"/>
    <dgm:cxn modelId="{9FA94BE7-5EC9-41ED-995D-367CFA7D3DA0}" type="presParOf" srcId="{71045F8C-00FA-488E-A7BD-E2E6753D979D}" destId="{12255512-213F-41DF-90A6-8B4CD74A2B52}" srcOrd="16" destOrd="0" presId="urn:microsoft.com/office/officeart/2005/8/layout/target3"/>
    <dgm:cxn modelId="{13356E33-9805-49B8-9F41-6E313BA0BE87}" type="presParOf" srcId="{71045F8C-00FA-488E-A7BD-E2E6753D979D}" destId="{50C2F88D-8688-44C2-A854-691F34009D3B}" srcOrd="17" destOrd="0" presId="urn:microsoft.com/office/officeart/2005/8/layout/target3"/>
    <dgm:cxn modelId="{3F5F9271-13FB-4371-91D5-966AFA1F1A2D}" type="presParOf" srcId="{71045F8C-00FA-488E-A7BD-E2E6753D979D}" destId="{4D19AB04-24FA-40C2-B203-52AE3D15E171}" srcOrd="18" destOrd="0" presId="urn:microsoft.com/office/officeart/2005/8/layout/target3"/>
    <dgm:cxn modelId="{C8ACCC99-6D07-4FE5-96FE-F90EF882663D}" type="presParOf" srcId="{71045F8C-00FA-488E-A7BD-E2E6753D979D}" destId="{832BF48F-0145-4429-9E02-8FCA946CCE9E}" srcOrd="19" destOrd="0" presId="urn:microsoft.com/office/officeart/2005/8/layout/target3"/>
    <dgm:cxn modelId="{56837F5C-B373-45E8-B539-3C33307AD576}" type="presParOf" srcId="{71045F8C-00FA-488E-A7BD-E2E6753D979D}" destId="{E7297F21-D4FD-4A41-AE58-814D01A6B5E7}" srcOrd="20" destOrd="0" presId="urn:microsoft.com/office/officeart/2005/8/layout/target3"/>
    <dgm:cxn modelId="{60280C7E-BC11-486D-B928-5365A20882BB}" type="presParOf" srcId="{71045F8C-00FA-488E-A7BD-E2E6753D979D}" destId="{F69A1436-182C-465B-AD7F-FE48E0C090C1}" srcOrd="21" destOrd="0" presId="urn:microsoft.com/office/officeart/2005/8/layout/target3"/>
    <dgm:cxn modelId="{147C42FF-9F0F-4711-88FD-7FB097C1EDE1}" type="presParOf" srcId="{71045F8C-00FA-488E-A7BD-E2E6753D979D}" destId="{AA41A67C-3D3F-4AE9-9E0F-5D7F7BB2E741}" srcOrd="22" destOrd="0" presId="urn:microsoft.com/office/officeart/2005/8/layout/target3"/>
    <dgm:cxn modelId="{C5A0E0A0-45B8-499D-AEC0-3631B0DC8C83}" type="presParOf" srcId="{71045F8C-00FA-488E-A7BD-E2E6753D979D}" destId="{F969C235-9271-4D34-B740-D627A121CAD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školy</a:t>
          </a:r>
          <a:r>
            <a:rPr lang="cs-CZ" sz="1400" kern="1200" dirty="0" smtClean="0"/>
            <a:t>: Základní škola a mateřská škola  Domažlice , </a:t>
          </a:r>
          <a:r>
            <a:rPr lang="cs-CZ" sz="1400" kern="1200" dirty="0" err="1" smtClean="0"/>
            <a:t>Msgre</a:t>
          </a:r>
          <a:r>
            <a:rPr lang="cs-CZ" sz="1400" kern="1200" dirty="0" smtClean="0"/>
            <a:t> B. Staška 232, příspěvková organizace </a:t>
          </a:r>
          <a:endParaRPr lang="cs-CZ" sz="1400" kern="1200" dirty="0"/>
        </a:p>
      </dsp:txBody>
      <dsp:txXfrm>
        <a:off x="2016223" y="0"/>
        <a:ext cx="4752528" cy="504057"/>
      </dsp:txXfrm>
    </dsp:sp>
    <dsp:sp modelId="{851BB866-B6AE-4566-893F-4C635BA974FC}">
      <dsp:nvSpPr>
        <dsp:cNvPr id="0" name=""/>
        <dsp:cNvSpPr/>
      </dsp:nvSpPr>
      <dsp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504057"/>
          <a:ext cx="4752528" cy="33267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Autor</a:t>
          </a:r>
          <a:r>
            <a:rPr lang="cs-CZ" sz="1400" kern="1200"/>
            <a:t>: </a:t>
          </a:r>
          <a:r>
            <a:rPr lang="cs-CZ" sz="1400" kern="1200" smtClean="0"/>
            <a:t>Mgr.Olga Kolářová</a:t>
          </a:r>
          <a:endParaRPr lang="cs-CZ" sz="1400" kern="1200" dirty="0"/>
        </a:p>
      </dsp:txBody>
      <dsp:txXfrm>
        <a:off x="2016223" y="504057"/>
        <a:ext cx="4752528" cy="504057"/>
      </dsp:txXfrm>
    </dsp:sp>
    <dsp:sp modelId="{902074E1-B931-4618-97F1-FADBE82E9C3C}">
      <dsp:nvSpPr>
        <dsp:cNvPr id="0" name=""/>
        <dsp:cNvSpPr/>
      </dsp:nvSpPr>
      <dsp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008114"/>
          <a:ext cx="4752528" cy="2621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</a:t>
          </a:r>
          <a:r>
            <a:rPr lang="cs-CZ" sz="1400" kern="1200"/>
            <a:t>: </a:t>
          </a:r>
          <a:r>
            <a:rPr lang="cs-CZ" sz="1400" kern="1200" smtClean="0"/>
            <a:t>VY_22_INOVACE_14_On holiday</a:t>
          </a:r>
          <a:endParaRPr lang="cs-CZ" sz="1400" kern="1200" dirty="0"/>
        </a:p>
      </dsp:txBody>
      <dsp:txXfrm>
        <a:off x="2016223" y="1008114"/>
        <a:ext cx="4752528" cy="504053"/>
      </dsp:txXfrm>
    </dsp:sp>
    <dsp:sp modelId="{6DB11F1C-D028-4800-9625-6611CA9DE6D4}">
      <dsp:nvSpPr>
        <dsp:cNvPr id="0" name=""/>
        <dsp:cNvSpPr/>
      </dsp:nvSpPr>
      <dsp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D6FE3-AD8F-4ACC-B6B8-710EDDD97598}">
      <dsp:nvSpPr>
        <dsp:cNvPr id="0" name=""/>
        <dsp:cNvSpPr/>
      </dsp:nvSpPr>
      <dsp:spPr>
        <a:xfrm>
          <a:off x="2016223" y="1512167"/>
          <a:ext cx="4752528" cy="191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smtClean="0"/>
            <a:t>Sada:Anglický jazyk pro 4.ročník </a:t>
          </a:r>
          <a:endParaRPr lang="cs-CZ" sz="1400" kern="1200" dirty="0"/>
        </a:p>
      </dsp:txBody>
      <dsp:txXfrm>
        <a:off x="2016223" y="1512167"/>
        <a:ext cx="4752528" cy="504057"/>
      </dsp:txXfrm>
    </dsp:sp>
    <dsp:sp modelId="{D7419528-33A6-416D-9E64-B3F7915C5149}">
      <dsp:nvSpPr>
        <dsp:cNvPr id="0" name=""/>
        <dsp:cNvSpPr/>
      </dsp:nvSpPr>
      <dsp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89DF2-90F4-4EC2-A9FC-633B00BAB610}">
      <dsp:nvSpPr>
        <dsp:cNvPr id="0" name=""/>
        <dsp:cNvSpPr/>
      </dsp:nvSpPr>
      <dsp:spPr>
        <a:xfrm>
          <a:off x="2016223" y="2016225"/>
          <a:ext cx="4752528" cy="12097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smtClean="0"/>
            <a:t>Téma:On holiday </a:t>
          </a:r>
          <a:endParaRPr lang="cs-CZ" sz="1400" kern="1200" dirty="0"/>
        </a:p>
      </dsp:txBody>
      <dsp:txXfrm>
        <a:off x="2016223" y="2016225"/>
        <a:ext cx="4752528" cy="504057"/>
      </dsp:txXfrm>
    </dsp:sp>
    <dsp:sp modelId="{12255512-213F-41DF-90A6-8B4CD74A2B52}">
      <dsp:nvSpPr>
        <dsp:cNvPr id="0" name=""/>
        <dsp:cNvSpPr/>
      </dsp:nvSpPr>
      <dsp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2F88D-8688-44C2-A854-691F34009D3B}">
      <dsp:nvSpPr>
        <dsp:cNvPr id="0" name=""/>
        <dsp:cNvSpPr/>
      </dsp:nvSpPr>
      <dsp:spPr>
        <a:xfrm>
          <a:off x="2016223" y="2520282"/>
          <a:ext cx="4752528" cy="504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Číslo projektu</a:t>
          </a:r>
          <a:r>
            <a:rPr lang="cs-CZ" sz="1400" kern="1200" dirty="0" smtClean="0"/>
            <a:t>: CZ.1.07/1.4.00/21.1437</a:t>
          </a:r>
          <a:endParaRPr lang="cs-CZ" sz="1400" kern="1200" dirty="0"/>
        </a:p>
      </dsp:txBody>
      <dsp:txXfrm>
        <a:off x="2016223" y="2520282"/>
        <a:ext cx="4752528" cy="5040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29CF89-AA76-4CA5-9925-E38293EA3150}" type="datetimeFigureOut">
              <a:rPr lang="cs-CZ" smtClean="0"/>
              <a:t>4.12.2011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BB91914-FB2B-4790-903C-EE9F77BFA60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2832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smtClean="0"/>
              <a:t>Tahem myši přemístíme popisek.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B91914-FB2B-4790-903C-EE9F77BFA60B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313470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B91914-FB2B-4790-903C-EE9F77BFA60B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590432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E4DA8-5411-49BE-9082-2E0F70E8B7D4}" type="datetimeFigureOut">
              <a:rPr lang="cs-CZ" smtClean="0"/>
              <a:t>4.12.2011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26EA66F4-1DF5-46F4-8927-94AF4AB9D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E4DA8-5411-49BE-9082-2E0F70E8B7D4}" type="datetimeFigureOut">
              <a:rPr lang="cs-CZ" smtClean="0"/>
              <a:t>4.12.2011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26EA66F4-1DF5-46F4-8927-94AF4AB9D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E4DA8-5411-49BE-9082-2E0F70E8B7D4}" type="datetimeFigureOut">
              <a:rPr lang="cs-CZ" smtClean="0"/>
              <a:t>4.12.2011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EA66F4-1DF5-46F4-8927-94AF4AB9D6C0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E4DA8-5411-49BE-9082-2E0F70E8B7D4}" type="datetimeFigureOut">
              <a:rPr lang="cs-CZ" smtClean="0"/>
              <a:t>4.12.2011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EA66F4-1DF5-46F4-8927-94AF4AB9D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E4DA8-5411-49BE-9082-2E0F70E8B7D4}" type="datetimeFigureOut">
              <a:rPr lang="cs-CZ" smtClean="0"/>
              <a:t>4.12.2011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26EA66F4-1DF5-46F4-8927-94AF4AB9D6C0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E4DA8-5411-49BE-9082-2E0F70E8B7D4}" type="datetimeFigureOut">
              <a:rPr lang="cs-CZ" smtClean="0"/>
              <a:t>4.12.2011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EA66F4-1DF5-46F4-8927-94AF4AB9D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E4DA8-5411-49BE-9082-2E0F70E8B7D4}" type="datetimeFigureOut">
              <a:rPr lang="cs-CZ" smtClean="0"/>
              <a:t>4.12.2011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EA66F4-1DF5-46F4-8927-94AF4AB9D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E4DA8-5411-49BE-9082-2E0F70E8B7D4}" type="datetimeFigureOut">
              <a:rPr lang="cs-CZ" smtClean="0"/>
              <a:t>4.12.2011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EA66F4-1DF5-46F4-8927-94AF4AB9D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E4DA8-5411-49BE-9082-2E0F70E8B7D4}" type="datetimeFigureOut">
              <a:rPr lang="cs-CZ" smtClean="0"/>
              <a:t>4.12.2011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EA66F4-1DF5-46F4-8927-94AF4AB9D6C0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E4DA8-5411-49BE-9082-2E0F70E8B7D4}" type="datetimeFigureOut">
              <a:rPr lang="cs-CZ" smtClean="0"/>
              <a:t>4.12.2011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EA66F4-1DF5-46F4-8927-94AF4AB9D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E4DA8-5411-49BE-9082-2E0F70E8B7D4}" type="datetimeFigureOut">
              <a:rPr lang="cs-CZ" smtClean="0"/>
              <a:t>4.12.2011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EA66F4-1DF5-46F4-8927-94AF4AB9D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4.12.2011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7245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4.12.2011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7280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4.12.2011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2775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4.12.2011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8812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4.12.2011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8126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4.12.2011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7199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4.12.2011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8706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4.12.2011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7647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4.12.2011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3463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4.12.2011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266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4.12.2011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5951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1BE4DA8-5411-49BE-9082-2E0F70E8B7D4}" type="datetimeFigureOut">
              <a:rPr lang="cs-CZ" smtClean="0"/>
              <a:t>4.12.2011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26EA66F4-1DF5-46F4-8927-94AF4AB9D6C0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4.12.2011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28848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3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wmf"/><Relationship Id="rId3" Type="http://schemas.openxmlformats.org/officeDocument/2006/relationships/image" Target="../media/image5.wmf"/><Relationship Id="rId7" Type="http://schemas.openxmlformats.org/officeDocument/2006/relationships/image" Target="../media/image9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wmf"/><Relationship Id="rId5" Type="http://schemas.openxmlformats.org/officeDocument/2006/relationships/image" Target="../media/image7.wmf"/><Relationship Id="rId4" Type="http://schemas.openxmlformats.org/officeDocument/2006/relationships/image" Target="../media/image6.wmf"/><Relationship Id="rId9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wmf"/><Relationship Id="rId3" Type="http://schemas.openxmlformats.org/officeDocument/2006/relationships/image" Target="../media/image12.wmf"/><Relationship Id="rId7" Type="http://schemas.openxmlformats.org/officeDocument/2006/relationships/image" Target="../media/image16.w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wmf"/><Relationship Id="rId11" Type="http://schemas.openxmlformats.org/officeDocument/2006/relationships/image" Target="../media/image20.wmf"/><Relationship Id="rId5" Type="http://schemas.openxmlformats.org/officeDocument/2006/relationships/image" Target="../media/image14.wmf"/><Relationship Id="rId10" Type="http://schemas.openxmlformats.org/officeDocument/2006/relationships/image" Target="../media/image19.wmf"/><Relationship Id="rId4" Type="http://schemas.openxmlformats.org/officeDocument/2006/relationships/image" Target="../media/image13.wmf"/><Relationship Id="rId9" Type="http://schemas.openxmlformats.org/officeDocument/2006/relationships/image" Target="../media/image18.wm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o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624240126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79784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Anotace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Materiál je určen pro 4.ročník</a:t>
            </a:r>
          </a:p>
          <a:p>
            <a:r>
              <a:rPr lang="cs-CZ" smtClean="0"/>
              <a:t>Procvičuje gramatické učivo-přítomný průběhový čas a slovní zásobu z učebnice </a:t>
            </a:r>
          </a:p>
          <a:p>
            <a:pPr marL="0" indent="0">
              <a:buNone/>
            </a:pPr>
            <a:r>
              <a:rPr lang="cs-CZ" smtClean="0"/>
              <a:t>   Chit Chat 2,Unit 5-On holiday</a:t>
            </a:r>
          </a:p>
          <a:p>
            <a:r>
              <a:rPr lang="cs-CZ" smtClean="0"/>
              <a:t>Pracujeme společně u interaktivní tabule,žáci se střídají</a:t>
            </a:r>
          </a:p>
          <a:p>
            <a:r>
              <a:rPr lang="cs-CZ"/>
              <a:t>I</a:t>
            </a:r>
            <a:r>
              <a:rPr lang="cs-CZ" smtClean="0"/>
              <a:t>novace:práce s interaktivní tabulí vybízí žáky</a:t>
            </a:r>
          </a:p>
          <a:p>
            <a:pPr marL="0" indent="0">
              <a:buNone/>
            </a:pPr>
            <a:r>
              <a:rPr lang="cs-CZ"/>
              <a:t> </a:t>
            </a:r>
            <a:r>
              <a:rPr lang="cs-CZ" smtClean="0"/>
              <a:t>   k aktivnímu osvojení učiva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41697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39552" y="4355230"/>
            <a:ext cx="8371656" cy="2502770"/>
          </a:xfrm>
        </p:spPr>
        <p:txBody>
          <a:bodyPr>
            <a:normAutofit/>
          </a:bodyPr>
          <a:lstStyle/>
          <a:p>
            <a:r>
              <a:rPr lang="cs-CZ" sz="7200" smtClean="0"/>
              <a:t>On holiday</a:t>
            </a:r>
            <a:endParaRPr lang="cs-CZ" sz="720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899592" y="1120052"/>
            <a:ext cx="8640960" cy="2524972"/>
          </a:xfrm>
        </p:spPr>
        <p:txBody>
          <a:bodyPr/>
          <a:lstStyle/>
          <a:p>
            <a:r>
              <a:rPr lang="cs-CZ" sz="4800" smtClean="0"/>
              <a:t>Anglický jazyk</a:t>
            </a:r>
          </a:p>
          <a:p>
            <a:r>
              <a:rPr lang="cs-CZ" sz="4800"/>
              <a:t>p</a:t>
            </a:r>
            <a:r>
              <a:rPr lang="cs-CZ" sz="4800" smtClean="0"/>
              <a:t>ro 4.ročník</a:t>
            </a:r>
          </a:p>
          <a:p>
            <a:r>
              <a:rPr lang="cs-CZ" smtClean="0"/>
              <a:t>Mgr.Olga Kolářová </a:t>
            </a:r>
          </a:p>
          <a:p>
            <a:endParaRPr lang="cs-CZ"/>
          </a:p>
        </p:txBody>
      </p:sp>
      <p:pic>
        <p:nvPicPr>
          <p:cNvPr id="1026" name="Picture 2" descr="C:\Users\Kolářová\AppData\Local\Microsoft\Windows\Temporary Internet Files\Content.IE5\DE4CGPLA\MC90041193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972" y="1628800"/>
            <a:ext cx="4537295" cy="34538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42347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Obsah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Přiřaď text k správnému obrázku.</a:t>
            </a:r>
          </a:p>
          <a:p>
            <a:endParaRPr lang="cs-CZ"/>
          </a:p>
          <a:p>
            <a:r>
              <a:rPr lang="cs-CZ" smtClean="0"/>
              <a:t>Doplň věty tak,aby postavičky dělaly zobrazenou činnost právě teď.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46785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Kolářová\AppData\Local\Microsoft\Windows\Temporary Internet Files\Content.IE5\K0O7W0UI\MC90023259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2028" y="2568899"/>
            <a:ext cx="1320297" cy="18197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Kolářová\AppData\Local\Microsoft\Windows\Temporary Internet Files\Content.IE5\AM1I8PN9\MC90032676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02" y="2876874"/>
            <a:ext cx="1814170" cy="13789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Kolářová\AppData\Local\Microsoft\Windows\Temporary Internet Files\Content.IE5\K0O7W0UI\MC900438185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119731"/>
            <a:ext cx="1597025" cy="1949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Kolářová\AppData\Local\Microsoft\Windows\Temporary Internet Files\Content.IE5\K0O7W0UI\MC900440522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02" y="5162581"/>
            <a:ext cx="1828800" cy="1292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Kolářová\AppData\Local\Microsoft\Windows\Temporary Internet Files\Content.IE5\DE4CGPLA\MC900347233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5251919"/>
            <a:ext cx="1819656" cy="1390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Kolářová\AppData\Local\Microsoft\Windows\Temporary Internet Files\Content.IE5\K0O7W0UI\MC900156459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285617"/>
            <a:ext cx="1765706" cy="1813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Kolářová\AppData\Local\Microsoft\Windows\Temporary Internet Files\Content.IE5\S7687CZ2\MP900387498[1]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02" y="119731"/>
            <a:ext cx="2021321" cy="1441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s jedním zakulaceným rohem 3"/>
          <p:cNvSpPr/>
          <p:nvPr/>
        </p:nvSpPr>
        <p:spPr>
          <a:xfrm>
            <a:off x="3095836" y="2656459"/>
            <a:ext cx="2628292" cy="587278"/>
          </a:xfrm>
          <a:prstGeom prst="round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mtClean="0"/>
              <a:t>They are walking a dog.</a:t>
            </a:r>
            <a:endParaRPr lang="cs-CZ"/>
          </a:p>
        </p:txBody>
      </p:sp>
      <p:sp>
        <p:nvSpPr>
          <p:cNvPr id="5" name="Obdélník s jedním zakulaceným rohem 4"/>
          <p:cNvSpPr/>
          <p:nvPr/>
        </p:nvSpPr>
        <p:spPr>
          <a:xfrm>
            <a:off x="2915816" y="5217027"/>
            <a:ext cx="2520280" cy="591667"/>
          </a:xfrm>
          <a:prstGeom prst="round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mtClean="0"/>
              <a:t>He´s reading.</a:t>
            </a:r>
            <a:endParaRPr lang="cs-CZ"/>
          </a:p>
        </p:txBody>
      </p:sp>
      <p:sp>
        <p:nvSpPr>
          <p:cNvPr id="14" name="Obdélník s jedním zakulaceným rohem 13"/>
          <p:cNvSpPr/>
          <p:nvPr/>
        </p:nvSpPr>
        <p:spPr>
          <a:xfrm>
            <a:off x="1295636" y="4180372"/>
            <a:ext cx="2520280" cy="591667"/>
          </a:xfrm>
          <a:prstGeom prst="round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mtClean="0"/>
              <a:t>He´s turning around.</a:t>
            </a:r>
            <a:endParaRPr lang="cs-CZ"/>
          </a:p>
        </p:txBody>
      </p:sp>
      <p:sp>
        <p:nvSpPr>
          <p:cNvPr id="2" name="Obdélník s jedním zakulaceným rohem 1"/>
          <p:cNvSpPr/>
          <p:nvPr/>
        </p:nvSpPr>
        <p:spPr>
          <a:xfrm>
            <a:off x="905580" y="1925657"/>
            <a:ext cx="2556284" cy="556517"/>
          </a:xfrm>
          <a:prstGeom prst="round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mtClean="0"/>
              <a:t>She´s watching TV.</a:t>
            </a:r>
            <a:endParaRPr lang="cs-CZ"/>
          </a:p>
        </p:txBody>
      </p:sp>
      <p:sp>
        <p:nvSpPr>
          <p:cNvPr id="18" name="Obdélník s jedním zakulaceným rohem 17"/>
          <p:cNvSpPr/>
          <p:nvPr/>
        </p:nvSpPr>
        <p:spPr>
          <a:xfrm>
            <a:off x="3516306" y="3566331"/>
            <a:ext cx="2556284" cy="556517"/>
          </a:xfrm>
          <a:prstGeom prst="round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mtClean="0"/>
              <a:t>She´s sleeping.</a:t>
            </a:r>
            <a:endParaRPr lang="cs-CZ"/>
          </a:p>
        </p:txBody>
      </p:sp>
      <p:sp>
        <p:nvSpPr>
          <p:cNvPr id="19" name="Obdélník s jedním zakulaceným rohem 18"/>
          <p:cNvSpPr/>
          <p:nvPr/>
        </p:nvSpPr>
        <p:spPr>
          <a:xfrm>
            <a:off x="6400261" y="4388516"/>
            <a:ext cx="2556284" cy="556517"/>
          </a:xfrm>
          <a:prstGeom prst="round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mtClean="0"/>
              <a:t>He´s listening music.</a:t>
            </a:r>
            <a:endParaRPr lang="cs-CZ"/>
          </a:p>
        </p:txBody>
      </p:sp>
      <p:sp>
        <p:nvSpPr>
          <p:cNvPr id="21" name="Obdélník s jedním zakulaceným rohem 20"/>
          <p:cNvSpPr/>
          <p:nvPr/>
        </p:nvSpPr>
        <p:spPr>
          <a:xfrm>
            <a:off x="5058809" y="1931101"/>
            <a:ext cx="2556284" cy="556517"/>
          </a:xfrm>
          <a:prstGeom prst="round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mtClean="0"/>
              <a:t>She´s jumping.</a:t>
            </a:r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2492550" y="6193323"/>
            <a:ext cx="344113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smtClean="0"/>
              <a:t>Přiřaď ke správnému obrázku.</a:t>
            </a:r>
            <a:endParaRPr lang="cs-CZ" sz="2000"/>
          </a:p>
        </p:txBody>
      </p:sp>
    </p:spTree>
    <p:extLst>
      <p:ext uri="{BB962C8B-B14F-4D97-AF65-F5344CB8AC3E}">
        <p14:creationId xmlns:p14="http://schemas.microsoft.com/office/powerpoint/2010/main" val="920448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55576" y="692696"/>
            <a:ext cx="2423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mtClean="0"/>
              <a:t>.</a:t>
            </a:r>
            <a:endParaRPr lang="cs-CZ"/>
          </a:p>
        </p:txBody>
      </p:sp>
      <p:pic>
        <p:nvPicPr>
          <p:cNvPr id="1027" name="Picture 3" descr="C:\Users\Kolářová\AppData\Local\Microsoft\Windows\Temporary Internet Files\Content.IE5\DE4CGPLA\MC90044042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43" y="124093"/>
            <a:ext cx="1827213" cy="1506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Kolářová\AppData\Local\Microsoft\Windows\Temporary Internet Files\Content.IE5\K0O7W0UI\MC900440428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2445002"/>
            <a:ext cx="1736725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Kolářová\AppData\Local\Microsoft\Windows\Temporary Internet Files\Content.IE5\DE4CGPLA\MC900434399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0700" y="124093"/>
            <a:ext cx="1847850" cy="1327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Kolářová\AppData\Local\Microsoft\Windows\Temporary Internet Files\Content.IE5\AM1I8PN9\MC900440440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487" y="2141150"/>
            <a:ext cx="1647749" cy="1827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Kolářová\AppData\Local\Microsoft\Windows\Temporary Internet Files\Content.IE5\S7687CZ2\MC900440416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888" y="4406180"/>
            <a:ext cx="1828800" cy="1343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Kolářová\AppData\Local\Microsoft\Windows\Temporary Internet Files\Content.IE5\DE4CGPLA\MC900432443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0110" y="2283756"/>
            <a:ext cx="1631950" cy="1752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Kolářová\AppData\Local\Microsoft\Windows\Temporary Internet Files\Content.IE5\K0O7W0UI\MC900434391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-23331"/>
            <a:ext cx="1885950" cy="1920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C:\Users\Kolářová\AppData\Local\Microsoft\Windows\Temporary Internet Files\Content.IE5\K0O7W0UI\MC900437559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3863" y="4604669"/>
            <a:ext cx="1857375" cy="1454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9" name="Picture 15" descr="C:\Users\Kolářová\AppData\Local\Microsoft\Windows\Temporary Internet Files\Content.IE5\AM1I8PN9\MC900440458[1]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9742" y="4619977"/>
            <a:ext cx="1828800" cy="172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60403" y="1640994"/>
            <a:ext cx="213391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smtClean="0"/>
              <a:t>I am </a:t>
            </a:r>
            <a:r>
              <a:rPr lang="cs-CZ" sz="2800" smtClean="0">
                <a:solidFill>
                  <a:srgbClr val="FF0000"/>
                </a:solidFill>
              </a:rPr>
              <a:t>read</a:t>
            </a:r>
            <a:r>
              <a:rPr lang="cs-CZ" sz="2800" smtClean="0"/>
              <a:t>ing</a:t>
            </a:r>
            <a:r>
              <a:rPr lang="cs-CZ" smtClean="0"/>
              <a:t>.</a:t>
            </a:r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2483768" y="1906176"/>
            <a:ext cx="277768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smtClean="0"/>
              <a:t>__  __  stop____ </a:t>
            </a:r>
            <a:r>
              <a:rPr lang="cs-CZ" smtClean="0"/>
              <a:t>.</a:t>
            </a:r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5719981" y="1630630"/>
            <a:ext cx="33608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smtClean="0"/>
              <a:t>They ____smil_____ </a:t>
            </a:r>
            <a:r>
              <a:rPr lang="cs-CZ" smtClean="0"/>
              <a:t>.</a:t>
            </a:r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>
            <a:off x="-8083" y="4096757"/>
            <a:ext cx="94137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smtClean="0"/>
              <a:t>___ ____ </a:t>
            </a:r>
            <a:r>
              <a:rPr lang="cs-CZ" sz="2800" i="1" smtClean="0"/>
              <a:t>fish</a:t>
            </a:r>
            <a:r>
              <a:rPr lang="cs-CZ" sz="2000" b="1" smtClean="0"/>
              <a:t>________ .           ___   ___  ___________.      ___  ____ </a:t>
            </a:r>
            <a:r>
              <a:rPr lang="cs-CZ" sz="2800" i="1" smtClean="0"/>
              <a:t>wear</a:t>
            </a:r>
            <a:r>
              <a:rPr lang="cs-CZ" sz="2000" b="1" smtClean="0"/>
              <a:t>______ </a:t>
            </a:r>
            <a:r>
              <a:rPr lang="cs-CZ" smtClean="0"/>
              <a:t>.</a:t>
            </a:r>
            <a:endParaRPr lang="cs-CZ"/>
          </a:p>
        </p:txBody>
      </p:sp>
      <p:sp>
        <p:nvSpPr>
          <p:cNvPr id="8" name="TextovéPole 7"/>
          <p:cNvSpPr txBox="1"/>
          <p:nvPr/>
        </p:nvSpPr>
        <p:spPr>
          <a:xfrm>
            <a:off x="153830" y="6347177"/>
            <a:ext cx="84946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mtClean="0"/>
              <a:t>_____________________.    _____________________  .     _______________________.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09198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Zdroje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smtClean="0"/>
              <a:t>Ilustrace:</a:t>
            </a:r>
          </a:p>
          <a:p>
            <a:endParaRPr lang="cs-CZ"/>
          </a:p>
          <a:p>
            <a:pPr marL="0" indent="0">
              <a:buNone/>
            </a:pPr>
            <a:r>
              <a:rPr lang="cs-CZ" smtClean="0">
                <a:hlinkClick r:id="rId2"/>
              </a:rPr>
              <a:t>www.office.microsoft.com</a:t>
            </a:r>
            <a:endParaRPr lang="cs-CZ" smtClean="0"/>
          </a:p>
          <a:p>
            <a:pPr marL="0" indent="0">
              <a:buNone/>
            </a:pPr>
            <a:endParaRPr lang="cs-CZ" smtClean="0"/>
          </a:p>
        </p:txBody>
      </p:sp>
    </p:spTree>
    <p:extLst>
      <p:ext uri="{BB962C8B-B14F-4D97-AF65-F5344CB8AC3E}">
        <p14:creationId xmlns:p14="http://schemas.microsoft.com/office/powerpoint/2010/main" val="1108035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109</TotalTime>
  <Words>176</Words>
  <Application>Microsoft Office PowerPoint</Application>
  <PresentationFormat>Předvádění na obrazovce (4:3)</PresentationFormat>
  <Paragraphs>42</Paragraphs>
  <Slides>7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7</vt:i4>
      </vt:variant>
    </vt:vector>
  </HeadingPairs>
  <TitlesOfParts>
    <vt:vector size="9" baseType="lpstr">
      <vt:lpstr>Cesta</vt:lpstr>
      <vt:lpstr>Motiv systému Office</vt:lpstr>
      <vt:lpstr>Prezentace aplikace PowerPoint</vt:lpstr>
      <vt:lpstr>Anotace</vt:lpstr>
      <vt:lpstr>On holiday</vt:lpstr>
      <vt:lpstr>Obsah</vt:lpstr>
      <vt:lpstr>Prezentace aplikace PowerPoint</vt:lpstr>
      <vt:lpstr>Prezentace aplikace PowerPoint</vt:lpstr>
      <vt:lpstr>Zdroje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Kolářová</dc:creator>
  <cp:lastModifiedBy>Kolářová</cp:lastModifiedBy>
  <cp:revision>16</cp:revision>
  <dcterms:created xsi:type="dcterms:W3CDTF">2011-12-01T20:47:41Z</dcterms:created>
  <dcterms:modified xsi:type="dcterms:W3CDTF">2011-12-04T08:03:16Z</dcterms:modified>
</cp:coreProperties>
</file>