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0BFF2-94EA-447D-B1B7-11609B1BA02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68469-3352-4811-BCD2-D49A6F53C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7499C-8041-49E5-96C1-2A16AFC80C4D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AAD51-BFD1-4E30-AFF9-5D9B5259DC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F66510-F633-4FDA-880B-4CB0A4A3387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C0039-658B-4EDD-BBED-24A4DBF3BF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8DBD2-A6CA-4362-ACE1-153671FD2D91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F182A3-5888-4766-949F-E809D1CCDB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91F17F-66FD-4C57-91EB-8B5D087A568A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5FADE-623C-45E1-ADB5-05DF539EE2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DC686-451C-45E9-A233-CDDD2F27E957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C4AA25-DF96-4D80-9F54-F52EC1802E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F006A-BF4C-4A17-9914-D5CC29CE0764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612F8-EDD8-43C1-9BBA-4DC47F9745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835866-395C-4256-A63A-6273939F061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96D6C-724A-4C3D-80F5-CDE53D1D13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35B69-AE9B-45D6-8C93-DC707105219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7DA0C-C4E4-4537-B826-534382E6D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CB0FB0-766C-428A-80CF-9CBE7AD09F5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A7B92D-F2C1-40AE-9C32-E8E407FEB2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1026C-2E3B-4668-B08B-405A9183404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6D5F9-60D8-4B60-B273-F0EE8AF65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9B4C2C0-F9C6-4785-ADD2-E5BB6EE464F6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5275A62-24FF-4274-9D97-194E16801A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Tel%C4%8D.jpg" TargetMode="Externa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cs.wikipedia.org/wiki/Soubor:Telc109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Tel%C4%8D,_N%C3%A1m%C4%9Bst%C3%AD_Zachari%C3%A1%C5%A1e_z_Hradce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Tel%C4%8D,_Kostel_svat%C3%A9ho_Jakuba_0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Tel%C4%8D,_kostel_Jm%C3%A9na_Je%C5%BE%C3%AD%C5%A1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Zahrada_z%C3%A1mku_Tel%C4%8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el%C4%8D,_%C4%8Dp_64_a_65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12" Type="http://schemas.openxmlformats.org/officeDocument/2006/relationships/image" Target="../media/image6.jpeg"/><Relationship Id="rId2" Type="http://schemas.openxmlformats.org/officeDocument/2006/relationships/hyperlink" Target="http://cs.wikipedia.org/wiki/Soubor:Tel%C4%8D,_%C4%8Dp_56_a_5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ouses_in_Tel%C4%8D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http://cs.wikipedia.org/wiki/Soubor:Tel%C4%8D,_%C4%8Dp_66_a_67.JPG" TargetMode="External"/><Relationship Id="rId4" Type="http://schemas.openxmlformats.org/officeDocument/2006/relationships/hyperlink" Target="http://cs.wikipedia.org/wiki/Soubor:Tel%C4%8D,_%C4%8Dp_58_a_59.JPG" TargetMode="External"/><Relationship Id="rId9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e%C4%8D,_%C4%8Dp_68-69_a_70.JPG" TargetMode="External"/><Relationship Id="rId13" Type="http://schemas.openxmlformats.org/officeDocument/2006/relationships/image" Target="../media/image28.jpeg"/><Relationship Id="rId3" Type="http://schemas.openxmlformats.org/officeDocument/2006/relationships/image" Target="../media/image23.jpeg"/><Relationship Id="rId7" Type="http://schemas.openxmlformats.org/officeDocument/2006/relationships/image" Target="../media/image25.jpeg"/><Relationship Id="rId12" Type="http://schemas.openxmlformats.org/officeDocument/2006/relationships/hyperlink" Target="http://cs.wikipedia.org/wiki/Soubor:Tel%C4%8D,_%C4%8Dp_49_a_50.JPG" TargetMode="External"/><Relationship Id="rId17" Type="http://schemas.openxmlformats.org/officeDocument/2006/relationships/image" Target="../media/image19.jpeg"/><Relationship Id="rId2" Type="http://schemas.openxmlformats.org/officeDocument/2006/relationships/hyperlink" Target="http://cs.wikipedia.org/wiki/Soubor:Zachari%C3%A1%C5%A1e_z_Hradce_Square,_Tel%C4%8D,_Moravia,_Czech_Republic_-_20060930-05.jpg" TargetMode="External"/><Relationship Id="rId16" Type="http://schemas.openxmlformats.org/officeDocument/2006/relationships/hyperlink" Target="http://cs.wikipedia.org/wiki/Soubor:Tel%C4%8D,_%C4%8Dp_58_a_59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el%C4%8D,_%C4%8Dp_71.JPG" TargetMode="External"/><Relationship Id="rId11" Type="http://schemas.openxmlformats.org/officeDocument/2006/relationships/image" Target="../media/image27.jpeg"/><Relationship Id="rId5" Type="http://schemas.openxmlformats.org/officeDocument/2006/relationships/image" Target="../media/image24.jpeg"/><Relationship Id="rId15" Type="http://schemas.openxmlformats.org/officeDocument/2006/relationships/image" Target="../media/image29.jpeg"/><Relationship Id="rId10" Type="http://schemas.openxmlformats.org/officeDocument/2006/relationships/hyperlink" Target="http://cs.wikipedia.org/wiki/Soubor:Tel%C4%8D,_%C4%8Dp_51_a_52.JPG" TargetMode="External"/><Relationship Id="rId4" Type="http://schemas.openxmlformats.org/officeDocument/2006/relationships/hyperlink" Target="http://cs.wikipedia.org/wiki/Soubor:Tel%C4%8D,_%C4%8Dp_13,_12_a_11.JPG" TargetMode="External"/><Relationship Id="rId9" Type="http://schemas.openxmlformats.org/officeDocument/2006/relationships/image" Target="../media/image26.jpeg"/><Relationship Id="rId14" Type="http://schemas.openxmlformats.org/officeDocument/2006/relationships/hyperlink" Target="http://cs.wikipedia.org/wiki/Soubor:Tel%C4%8D,_%C4%8Dp_46,_47_a_84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enter_of_Tel%C4%8D.jpg" TargetMode="External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http://cs.wikipedia.org/wiki/Soubor:Tel%C4%8D,_%C4%8Dp_15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eltsch.jpg" TargetMode="External"/><Relationship Id="rId11" Type="http://schemas.openxmlformats.org/officeDocument/2006/relationships/image" Target="../media/image34.jpeg"/><Relationship Id="rId5" Type="http://schemas.openxmlformats.org/officeDocument/2006/relationships/image" Target="../media/image31.jpeg"/><Relationship Id="rId10" Type="http://schemas.openxmlformats.org/officeDocument/2006/relationships/hyperlink" Target="http://cs.wikipedia.org/wiki/Soubor:Tel%C4%8D,_N%C3%A1m%C4%9Bst%C3%AD_Zachari%C3%A1%C5%A1e_z_Hradce_05.jpg" TargetMode="External"/><Relationship Id="rId4" Type="http://schemas.openxmlformats.org/officeDocument/2006/relationships/hyperlink" Target="http://cs.wikipedia.org/wiki/Soubor:Tel%C4%8D,_%C4%8Dp_31_(Tel%C4%8Dsk%C3%BD_d%C5%AFm)_2.JPG" TargetMode="External"/><Relationship Id="rId9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Category:Holy_Name_of_Jesus_Church_(Tel%C4%8D)" TargetMode="External"/><Relationship Id="rId3" Type="http://schemas.openxmlformats.org/officeDocument/2006/relationships/hyperlink" Target="http://cs.wikipedia.org/wiki/Tel%C4%8D" TargetMode="External"/><Relationship Id="rId7" Type="http://schemas.openxmlformats.org/officeDocument/2006/relationships/hyperlink" Target="http://commons.wikimedia.org/wiki/Category:Church_of_the_Holy_Spirit_(Tel%C4%8D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Category:Kostel_svat%C3%A9ho_Jakuba_(Tel%C4%8D)" TargetMode="External"/><Relationship Id="rId5" Type="http://schemas.openxmlformats.org/officeDocument/2006/relationships/hyperlink" Target="http://commons.wikimedia.org/wiki/Category:Tel%C4%8D_Castle" TargetMode="External"/><Relationship Id="rId4" Type="http://schemas.openxmlformats.org/officeDocument/2006/relationships/hyperlink" Target="http://cs.wikipedia.org/wiki/Seznam_kulturn%C3%ADch_pam%C3%A1tek_v_Tel%C4%8D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357188"/>
            <a:ext cx="7772400" cy="785812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357188" y="3857625"/>
            <a:ext cx="8429625" cy="2643188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b="1" smtClean="0">
                <a:solidFill>
                  <a:schemeClr val="tx1"/>
                </a:solidFill>
              </a:rPr>
              <a:t> na seznamu památek UNESCO je od r. 1992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město nazývané ,,bílá perla Moravy“ vzniklo v 11. stol. 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1180 zmiňována jako osada na českomoravském pomezí 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v 13. stol. byly vybudovány hradby a soustava rybníků, Telč se stává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vodní pevností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- 1339 se dostává do vlastnictví Oldřicha z Hradce</a:t>
            </a:r>
          </a:p>
        </p:txBody>
      </p:sp>
      <p:pic>
        <p:nvPicPr>
          <p:cNvPr id="13315" name="Picture 2" descr="Telč">
            <a:hlinkClick r:id="rId2" tooltip="Telč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1163" y="1214438"/>
            <a:ext cx="3651250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 descr="http://upload.wikimedia.org/wikipedia/commons/thumb/4/40/Telc109.jpg/220px-Telc109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143375" y="1214438"/>
            <a:ext cx="4562475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4429125"/>
            <a:ext cx="8229600" cy="2143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vstup do města </a:t>
            </a:r>
            <a:r>
              <a:rPr lang="cs-CZ" sz="2200" b="1" smtClean="0"/>
              <a:t>Horní branou </a:t>
            </a:r>
            <a:r>
              <a:rPr lang="cs-CZ" sz="2200" smtClean="0"/>
              <a:t>postavenou</a:t>
            </a:r>
            <a:r>
              <a:rPr lang="cs-CZ" sz="2200" b="1" smtClean="0"/>
              <a:t> </a:t>
            </a:r>
            <a:r>
              <a:rPr lang="cs-CZ" sz="2200" smtClean="0"/>
              <a:t>v renesančním slohu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kostel sv. Ducha</a:t>
            </a:r>
            <a:r>
              <a:rPr lang="cs-CZ" sz="2200" smtClean="0"/>
              <a:t> z r. 1486 s pozdně románskou věží z 1. pol. 13. stol.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spojenou s gotickou kaplí sv. Ducha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pohled na </a:t>
            </a:r>
            <a:r>
              <a:rPr lang="cs-CZ" sz="2200" b="1" smtClean="0"/>
              <a:t>Vnitřní Město</a:t>
            </a:r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14339" name="Picture 2" descr="Kostel sv. Ducha (Telč)">
            <a:hlinkClick r:id="rId2" tooltip="Kostel sv. Ducha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0313" y="1714500"/>
            <a:ext cx="1714500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12" descr="Telč, Vnitřní Město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19875" y="1714500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4" descr="Telč, kostel sv. Ducha - interiér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7688" y="1714500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6" descr="Telč, Horní brána 0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8" y="1714500"/>
            <a:ext cx="2000250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4000500"/>
            <a:ext cx="8229600" cy="2571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 pol. 14. stol. </a:t>
            </a:r>
            <a:r>
              <a:rPr lang="cs-CZ" sz="2200" b="1" smtClean="0"/>
              <a:t>farní kostel sv. Jakuba </a:t>
            </a:r>
            <a:r>
              <a:rPr lang="cs-CZ" sz="2200" smtClean="0"/>
              <a:t>pozdně goticky přestavěný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vystavěny městské hradby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na poč. 17. stol. vznikl nový gotický hrad</a:t>
            </a:r>
          </a:p>
          <a:p>
            <a:pPr>
              <a:buFont typeface="Arial" charset="0"/>
              <a:buNone/>
            </a:pPr>
            <a:r>
              <a:rPr lang="cs-CZ" sz="2200" smtClean="0"/>
              <a:t>- součástí opevnění se staly dva rybníky – Štěpanický a Zličský na</a:t>
            </a:r>
          </a:p>
          <a:p>
            <a:pPr>
              <a:buFont typeface="Arial" charset="0"/>
              <a:buNone/>
            </a:pPr>
            <a:r>
              <a:rPr lang="cs-CZ" sz="2200" smtClean="0"/>
              <a:t>  Telčském potoce</a:t>
            </a:r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15363" name="Picture 4" descr="Kostel sv. Jakuba Staršího (Telč)">
            <a:hlinkClick r:id="rId2" tooltip="Kostel sv. Jakuba Staršího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39788" y="1428750"/>
            <a:ext cx="186690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Telč, Kostel svatého Jakuba, klenba 0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38" y="1428750"/>
            <a:ext cx="333375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10" descr="Kostel sv. Jakuba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75" y="1428750"/>
            <a:ext cx="2000250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4714875"/>
            <a:ext cx="8229600" cy="14112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600" b="1" smtClean="0"/>
              <a:t>- kostel Jména Ježíšova </a:t>
            </a:r>
            <a:r>
              <a:rPr lang="cs-CZ" sz="2600" smtClean="0"/>
              <a:t>je jezuitský z let 1666-67 podle</a:t>
            </a:r>
          </a:p>
          <a:p>
            <a:pPr>
              <a:buFont typeface="Arial" charset="0"/>
              <a:buNone/>
            </a:pPr>
            <a:r>
              <a:rPr lang="cs-CZ" sz="2600" smtClean="0"/>
              <a:t>  D.Orsiho, navazuje na něj jezuitská kolej</a:t>
            </a:r>
          </a:p>
        </p:txBody>
      </p:sp>
      <p:pic>
        <p:nvPicPr>
          <p:cNvPr id="16387" name="Picture 6" descr="Kostel Jména Ježíš (Telč)">
            <a:hlinkClick r:id="rId2" tooltip="Kostel Jména Ježíš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1643063"/>
            <a:ext cx="1706563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0" descr="Telč Holy Name of Jesus Church 0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1643063"/>
            <a:ext cx="1571625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18" descr="Telč, náměstí Zachariáše z Hradce 0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3125" y="1643063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2" descr="Kostel Jména Ježíš (Telč)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86500" y="1643063"/>
            <a:ext cx="2536825" cy="169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57200" y="3714750"/>
            <a:ext cx="8229600" cy="27860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zámek </a:t>
            </a:r>
            <a:r>
              <a:rPr lang="cs-CZ" sz="2200" smtClean="0"/>
              <a:t>- původně hrad, za Zachariáše z Hradce přestavba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 renesančním stylu z let 1546-80 na zámek</a:t>
            </a:r>
          </a:p>
          <a:p>
            <a:pPr>
              <a:buFont typeface="Arial" charset="0"/>
              <a:buNone/>
            </a:pPr>
            <a:r>
              <a:rPr lang="cs-CZ" sz="2200" smtClean="0"/>
              <a:t>- fasáda byla opatřena sgrafitovou rustikou, nový palác měl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reprezentační sály s kazetovými dřevěnými stropy (Modrý sál a Zlatý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sál z r. 1561), arkádová nádvoří, pravidelná renesanční zahrada,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 19. stol. vznikl anglický park s empírovým skleníkem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7412" name="Picture 2" descr="Zámek Telč">
            <a:hlinkClick r:id="rId2" tooltip="Zámek Telč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1500188"/>
            <a:ext cx="2181225" cy="164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20" descr="Kašna Dolní se sochou sv. Markéty (Telč)1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14688" y="1500188"/>
            <a:ext cx="127000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22" descr="Telc70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500188"/>
            <a:ext cx="2095500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26" descr="Kašna Dolní se sochou sv. Markéty (Telč)1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313" y="1500188"/>
            <a:ext cx="28575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5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TELČ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500063" y="2071688"/>
            <a:ext cx="8229600" cy="4572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do města se vstupovalo třemi branami (Malou, Velkou, Horní)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vstup do města </a:t>
            </a:r>
            <a:r>
              <a:rPr lang="cs-CZ" sz="2200" b="1" smtClean="0"/>
              <a:t>Horní branou </a:t>
            </a:r>
            <a:r>
              <a:rPr lang="cs-CZ" sz="2200" smtClean="0"/>
              <a:t>postavenou</a:t>
            </a:r>
            <a:r>
              <a:rPr lang="cs-CZ" sz="2200" b="1" smtClean="0"/>
              <a:t> </a:t>
            </a:r>
            <a:r>
              <a:rPr lang="cs-CZ" sz="2200" smtClean="0"/>
              <a:t>v renesančním slohu</a:t>
            </a:r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Char char="-"/>
            </a:pPr>
            <a:endParaRPr lang="cs-CZ" sz="2200" smtClean="0"/>
          </a:p>
          <a:p>
            <a:pPr>
              <a:buFontTx/>
              <a:buNone/>
            </a:pPr>
            <a:r>
              <a:rPr lang="cs-CZ" sz="2200" smtClean="0"/>
              <a:t>-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b="1" smtClean="0"/>
              <a:t>městské domy </a:t>
            </a:r>
            <a:r>
              <a:rPr lang="cs-CZ" sz="2200" smtClean="0"/>
              <a:t>– řada gotických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domů po požárech upravena</a:t>
            </a:r>
            <a:endParaRPr lang="cs-CZ" sz="2200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renesančně,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průčelí s ozdobnými štíty, zdobení nádhernými sgrafity,</a:t>
            </a:r>
            <a:endParaRPr lang="cs-CZ" sz="2200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domy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s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podloubími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síňového typu s vchodem do přízemních </a:t>
            </a:r>
            <a:endParaRPr lang="cs-CZ" sz="2200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smtClean="0">
                <a:latin typeface="Arial" charset="0"/>
              </a:rPr>
              <a:t>  </a:t>
            </a:r>
            <a:r>
              <a:rPr lang="cs-CZ" sz="2200" smtClean="0"/>
              <a:t>místností a s otevřeným schodištěm do 1. patra</a:t>
            </a:r>
          </a:p>
          <a:p>
            <a:pPr>
              <a:buFont typeface="Arial" charset="0"/>
              <a:buNone/>
            </a:pPr>
            <a:endParaRPr lang="cs-CZ" sz="2200" smtClean="0"/>
          </a:p>
        </p:txBody>
      </p:sp>
      <p:pic>
        <p:nvPicPr>
          <p:cNvPr id="18435" name="Picture 8" descr="Měšťanský dům (Telč)">
            <a:hlinkClick r:id="rId2" tooltip="Měšťanský dům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0" y="3500438"/>
            <a:ext cx="16176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4" descr="Měšťanský dům (Telč)">
            <a:hlinkClick r:id="rId4" tooltip="Měšťanský dům (Telč)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14750" y="3500438"/>
            <a:ext cx="16176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26" descr="Měšťanský dům (Telč)">
            <a:hlinkClick r:id="rId6" tooltip="Měšťanský dům (Telč)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00250" y="3500438"/>
            <a:ext cx="16176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28" descr="Měšťanský dům (Telč)">
            <a:hlinkClick r:id="rId8" tooltip="Měšťanský dům (Telč)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143750" y="3500438"/>
            <a:ext cx="16176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32" descr="Měšťanský dům (Telč)">
            <a:hlinkClick r:id="rId10" tooltip="Měšťanský dům (Telč)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285750" y="3500438"/>
            <a:ext cx="1617663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16" descr="Telč, Horní brána 01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1928813" y="857250"/>
            <a:ext cx="1619250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4714875"/>
            <a:ext cx="8229600" cy="19288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většina domů na náměstí má pozdně gotické nebo renesanční jádro 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průčelí je upraveno barokně nebo klasicistně, štíty převažují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trojúhelníkové s volutami, atiky vytvářejí nepravé druhé patro,      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za nimi následuje sedlová střecha</a:t>
            </a:r>
          </a:p>
        </p:txBody>
      </p:sp>
      <p:pic>
        <p:nvPicPr>
          <p:cNvPr id="19459" name="Picture 2" descr="Měšťanský dům (Telč)">
            <a:hlinkClick r:id="rId2" tooltip="Měšťanský dům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72250" y="1357313"/>
            <a:ext cx="1912938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Měšťanský dům (Telč)">
            <a:hlinkClick r:id="rId4" tooltip="Měšťanský dům (Telč)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72000" y="1357313"/>
            <a:ext cx="1873250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0" descr="Panská sýpka (Telč)">
            <a:hlinkClick r:id="rId6" tooltip="Panská sýpka (Telč)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5" y="1357313"/>
            <a:ext cx="19113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22" descr="Měšťanský dům - dvojdům (Telč)">
            <a:hlinkClick r:id="rId8" tooltip="Měšťanský dům - dvojdům (Telč)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500313" y="1357313"/>
            <a:ext cx="1897062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8" descr="Měšťanský dům (Telč)">
            <a:hlinkClick r:id="rId10" tooltip="Měšťanský dům (Telč)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28625" y="3071813"/>
            <a:ext cx="1897063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20" descr="Měšťanský dům (Telč)">
            <a:hlinkClick r:id="rId12" tooltip="Měšťanský dům (Telč)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2500313" y="3071813"/>
            <a:ext cx="1897062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16" descr="Škola (Telč)">
            <a:hlinkClick r:id="rId14" tooltip="Škola (Telč)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4572000" y="3071813"/>
            <a:ext cx="1897063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4" descr="Měšťanský dům (Telč)">
            <a:hlinkClick r:id="rId16" tooltip="Měšťanský dům (Telč)"/>
          </p:cNvPr>
          <p:cNvPicPr>
            <a:picLocks noChangeAspect="1" noChangeArrowheads="1"/>
          </p:cNvPicPr>
          <p:nvPr/>
        </p:nvPicPr>
        <p:blipFill>
          <a:blip r:embed="rId17"/>
          <a:srcRect/>
          <a:stretch>
            <a:fillRect/>
          </a:stretch>
        </p:blipFill>
        <p:spPr bwMode="auto">
          <a:xfrm>
            <a:off x="6619875" y="3071813"/>
            <a:ext cx="1897063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mtClean="0"/>
              <a:t>TELČ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88"/>
            <a:ext cx="4114800" cy="507206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mnohé  domy si zachovaly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renesanční fasádu, např.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s psaníčkovým sgrafitem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a s nárožním arkýřem nebo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s obloučkovým štítem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3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na náměstí se tyčí barokní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mariánský sloup z r. 1718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na kašně z r. 1616 je umístěna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socha sv. Markéty, patronky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města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200" dirty="0"/>
          </a:p>
        </p:txBody>
      </p:sp>
      <p:pic>
        <p:nvPicPr>
          <p:cNvPr id="20483" name="Picture 12" descr="Měšťanský dům (Telč)">
            <a:hlinkClick r:id="rId2" tooltip="Měšťanský dům (Telč)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11713" y="1285875"/>
            <a:ext cx="1831975" cy="1381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6" descr="Měšťanský dům (Telč)">
            <a:hlinkClick r:id="rId4" tooltip="Měšťanský dům (Telč)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63" y="1285875"/>
            <a:ext cx="1801812" cy="1357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4" descr="Kašna Dolní se sochou sv. Markéty (Telč)">
            <a:hlinkClick r:id="rId6" tooltip="Kašna Dolní se sochou sv. Markéty (Telč)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786313" y="4786313"/>
            <a:ext cx="180975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36" descr="Kašna Horní se sochou Siléna (Telč)">
            <a:hlinkClick r:id="rId8" tooltip="Kašna Horní se sochou Siléna (Telč)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86563" y="4786313"/>
            <a:ext cx="1903412" cy="1433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Picture 24" descr="Měšťanský dům (Telč)">
            <a:hlinkClick r:id="rId10" tooltip="Měšťanský dům (Telč)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072188" y="2786063"/>
            <a:ext cx="1281112" cy="17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424863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http://cs.wikipedia.org/wiki/Tel%C4%8D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http://cs.wikipedia.org/wiki/Seznam_kulturn%C3%ADch_pam%C3%A1tek_</a:t>
            </a:r>
            <a:r>
              <a:rPr lang="cs-CZ" sz="2000" u="sng" smtClean="0">
                <a:latin typeface="Arial" charset="0"/>
                <a:hlinkClick r:id="rId4"/>
              </a:rPr>
              <a:t> </a:t>
            </a:r>
            <a:r>
              <a:rPr lang="cs-CZ" sz="2000" u="sng" smtClean="0">
                <a:hlinkClick r:id="rId4"/>
              </a:rPr>
              <a:t>v_Tel%C4%8Di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5"/>
              </a:rPr>
              <a:t>http://commons.wikimedia.org/wiki/Category:Tel%C4%8D_Castle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6"/>
              </a:rPr>
              <a:t>http://commons.wikimedia.org/wiki/Category:Kostel_svat%C3%A9ho_Jakuba_(Tel%C4%8D)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7"/>
              </a:rPr>
              <a:t>http://commons.wikimedia.org/wiki/Category:Church_of_the_Holy_Spirit_</a:t>
            </a:r>
            <a:r>
              <a:rPr lang="cs-CZ" sz="2000" u="sng" smtClean="0">
                <a:latin typeface="Arial" charset="0"/>
                <a:hlinkClick r:id="rId7"/>
              </a:rPr>
              <a:t> </a:t>
            </a:r>
            <a:r>
              <a:rPr lang="cs-CZ" sz="2000" u="sng" smtClean="0">
                <a:hlinkClick r:id="rId7"/>
              </a:rPr>
              <a:t>(Tel%C4%8D)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smtClean="0">
                <a:hlinkClick r:id="rId8"/>
              </a:rPr>
              <a:t>http://commons.wikimedia.org/wiki/Category:Holy_Name_of_Jesus_Church_</a:t>
            </a:r>
            <a:r>
              <a:rPr lang="cs-CZ" sz="2000" smtClean="0">
                <a:latin typeface="Arial" charset="0"/>
                <a:hlinkClick r:id="rId8"/>
              </a:rPr>
              <a:t> </a:t>
            </a:r>
            <a:r>
              <a:rPr lang="cs-CZ" sz="2000" smtClean="0">
                <a:hlinkClick r:id="rId8"/>
              </a:rPr>
              <a:t>(Tel%C4%8D)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  <a:p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499</TotalTime>
  <Words>343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Calibri</vt:lpstr>
      <vt:lpstr>Arial</vt:lpstr>
      <vt:lpstr>Times New Roman</vt:lpstr>
      <vt:lpstr>Motiv sady Office</vt:lpstr>
      <vt:lpstr>TELČ</vt:lpstr>
      <vt:lpstr>TELČ</vt:lpstr>
      <vt:lpstr>TELČ</vt:lpstr>
      <vt:lpstr>TELČ</vt:lpstr>
      <vt:lpstr>TELČ</vt:lpstr>
      <vt:lpstr>TELČ</vt:lpstr>
      <vt:lpstr>TELČ</vt:lpstr>
      <vt:lpstr>TELČ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TELČ</dc:title>
  <dc:creator>Uzivatel</dc:creator>
  <cp:lastModifiedBy>Miluška</cp:lastModifiedBy>
  <cp:revision>48</cp:revision>
  <dcterms:created xsi:type="dcterms:W3CDTF">2012-12-28T15:05:13Z</dcterms:created>
  <dcterms:modified xsi:type="dcterms:W3CDTF">2013-01-09T09:46:44Z</dcterms:modified>
</cp:coreProperties>
</file>