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82" r:id="rId4"/>
    <p:sldId id="274" r:id="rId5"/>
    <p:sldId id="278" r:id="rId6"/>
    <p:sldId id="281" r:id="rId7"/>
    <p:sldId id="285" r:id="rId8"/>
    <p:sldId id="284" r:id="rId9"/>
    <p:sldId id="283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82"/>
            <p14:sldId id="274"/>
            <p14:sldId id="278"/>
            <p14:sldId id="281"/>
            <p14:sldId id="285"/>
            <p14:sldId id="284"/>
            <p14:sldId id="283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82" autoAdjust="0"/>
    <p:restoredTop sz="94660"/>
  </p:normalViewPr>
  <p:slideViewPr>
    <p:cSldViewPr>
      <p:cViewPr>
        <p:scale>
          <a:sx n="76" d="100"/>
          <a:sy n="76" d="100"/>
        </p:scale>
        <p:origin x="-99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gs_rn=1&amp;gs_ri=hp&amp;cp=5&amp;gs_id=i&amp;xhr=t&amp;q=nikotin&amp;bav=on.2,or.r_gc.r_pw.r_qf.&amp;bvm=bv.1357316858,d.Yms&amp;biw=1366&amp;bih=651&amp;wrapid=tljp135772613550408&amp;um=1&amp;ie=UTF-8&amp;tbm=isch&amp;source=og&amp;sa=N&amp;tab=wi&amp;ei=ekPtUKCuJMyKswbn7YDwA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Vliv nikotinu na zdraví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</a:t>
            </a:r>
            <a:r>
              <a:rPr lang="cs-CZ" dirty="0"/>
              <a:t>v</a:t>
            </a:r>
            <a:r>
              <a:rPr lang="cs-CZ" dirty="0" smtClean="0"/>
              <a:t>liv nikotinu na zdraví člověka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psychotropní látka, kuřáci, nemoci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Kamila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sychotropní látka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yvolává vysoce kontrolované a nutkavé užívání  látky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 nezvládnutelná touha po droze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849972"/>
            <a:ext cx="2438400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869" y="465931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748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ouření cigaret je největší forma závislosti jedince na droze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ouze malé procento kuřáků je schopno se návyku zbavit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ato schopnost je mnohem horší u žen než u mužů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621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emoci kuřáků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ostižení srdce a cév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ostižení zažívacího ústrojí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nemocnění dýchacích cest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nižší porodní váha novorozenců matek kuřaček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188" y="1628800"/>
            <a:ext cx="324036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7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egativní vliv na reprodukci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ádorová onemocnění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akovina plic, hrtanu, dutiny ústní, jícnu, močového měchýře, tlustého střeva, konečníku, děložního čípku, prsu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72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kouření ovlivňuje kouřící, ale i nekouřící jedince </a:t>
            </a: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nedisciplinovanost kuřáků 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341" y="3356992"/>
            <a:ext cx="2886075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057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emoci nekuřáků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ejména dětí, ale i dospělých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nfekce horních cest dýchacích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snížená obranyschopnost dýchacích cest  vlivem tabákového kouře a snížení hladiny vitamínu C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vyšuje se riziko nádorů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50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očně umírá v České republice na nemoci vyvolané kouřením nejméně 23 000 lidí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10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1412776"/>
            <a:ext cx="8542451" cy="4813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http://www.google.cz/search?hl=cs&amp;gs_rn=1&amp;gs_ri=hp&amp;cp=5&amp;gs_id=i&amp;xhr=t&amp;q=nikotin&amp;bav=on.2,or.r_gc.r_pw.r_qf.&amp;</a:t>
            </a:r>
            <a:r>
              <a:rPr lang="cs-CZ" sz="800" dirty="0" smtClean="0">
                <a:hlinkClick r:id="rId2"/>
              </a:rPr>
              <a:t>bvm=bv.1357316858,d.Yms&amp;biw=1366&amp;bih=651&amp;wrapid=tljp135772613550408&amp;um=1&amp;ie=UTF-8&amp;tbm=isch&amp;source=og&amp;sa=N&amp;tab=wi&amp;ei=ekPtUKCuJMyKswbn7YDwAw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http://www.google.cz/search?hl=cs&amp;gs_rn=1&amp;gs_ri=hp&amp;cp=5&amp;gs_id=i&amp;xhr=t&amp;q=nikotin&amp;bav=on.2,or.r_gc.r_pw.r_qf.&amp;</a:t>
            </a:r>
            <a:r>
              <a:rPr lang="cs-CZ" sz="800" dirty="0" smtClean="0">
                <a:hlinkClick r:id="rId2"/>
              </a:rPr>
              <a:t>bvm=bv.1357316858,d.Yms&amp;biw=1366&amp;bih=651&amp;wrapid=tljp135772613550408&amp;um=1&amp;ie=UTF-8&amp;tbm=isch&amp;source=og&amp;sa=N&amp;tab=wi&amp;ei=ekPtUKCuJMyKswbn7YDwAw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search?hl</a:t>
            </a:r>
            <a:r>
              <a:rPr lang="cs-CZ" sz="800" dirty="0"/>
              <a:t>=</a:t>
            </a:r>
            <a:r>
              <a:rPr lang="cs-CZ" sz="800" dirty="0" err="1"/>
              <a:t>cs&amp;gs_rn</a:t>
            </a:r>
            <a:r>
              <a:rPr lang="cs-CZ" sz="800" dirty="0"/>
              <a:t>=1&amp;gs_ri=</a:t>
            </a:r>
            <a:r>
              <a:rPr lang="cs-CZ" sz="800" dirty="0" err="1"/>
              <a:t>hp&amp;cp</a:t>
            </a:r>
            <a:r>
              <a:rPr lang="cs-CZ" sz="800" dirty="0"/>
              <a:t>=5&amp;gs_id=</a:t>
            </a:r>
            <a:r>
              <a:rPr lang="cs-CZ" sz="800" dirty="0" err="1"/>
              <a:t>i&amp;xhr</a:t>
            </a:r>
            <a:r>
              <a:rPr lang="cs-CZ" sz="800" dirty="0"/>
              <a:t>=</a:t>
            </a:r>
            <a:r>
              <a:rPr lang="cs-CZ" sz="800" dirty="0" err="1"/>
              <a:t>t&amp;q</a:t>
            </a:r>
            <a:r>
              <a:rPr lang="cs-CZ" sz="800" dirty="0"/>
              <a:t>=</a:t>
            </a:r>
            <a:r>
              <a:rPr lang="cs-CZ" sz="800" dirty="0" err="1"/>
              <a:t>nikotin&amp;bav</a:t>
            </a:r>
            <a:r>
              <a:rPr lang="cs-CZ" sz="800" dirty="0"/>
              <a:t>=on.2,or.r_gc.r_pw.r_qf.&amp;bvm=bv.1357316858,d.Yms&amp;biw=1366&amp;bih=651&amp;wrapid=tljp135772613550408&amp;um=1&amp;ie=UTF-8&amp;tbm=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og&amp;sa</a:t>
            </a:r>
            <a:r>
              <a:rPr lang="cs-CZ" sz="800" dirty="0"/>
              <a:t>=</a:t>
            </a:r>
            <a:r>
              <a:rPr lang="cs-CZ" sz="800" dirty="0" err="1"/>
              <a:t>N&amp;tab</a:t>
            </a:r>
            <a:r>
              <a:rPr lang="cs-CZ" sz="800" dirty="0"/>
              <a:t>=</a:t>
            </a:r>
            <a:r>
              <a:rPr lang="cs-CZ" sz="800" dirty="0" err="1"/>
              <a:t>wi&amp;ei</a:t>
            </a:r>
            <a:r>
              <a:rPr lang="cs-CZ" sz="800" dirty="0"/>
              <a:t>=ekPtUKCuJMyKswbn7YDwAw#um=1&amp;hl=</a:t>
            </a:r>
            <a:r>
              <a:rPr lang="cs-CZ" sz="800" dirty="0" err="1"/>
              <a:t>cs&amp;tbo</a:t>
            </a:r>
            <a:r>
              <a:rPr lang="cs-CZ" sz="800" dirty="0"/>
              <a:t>=</a:t>
            </a:r>
            <a:r>
              <a:rPr lang="cs-CZ" sz="800" dirty="0" err="1"/>
              <a:t>d&amp;tbm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=1&amp;q=kou%C5%99en%C3%AD&amp;oq=kou%C5%99en%C3%AD&amp;gs_l=img.12...181572.185197.0.187082.13.11.0.0.0.2.117.850.8j2.10.0...0.0...1c.1.MrL7yl2W1S8&amp;bav=on.2,or.r_gc.r_pw.r_qf.&amp;</a:t>
            </a:r>
            <a:r>
              <a:rPr lang="cs-CZ" sz="800" dirty="0" smtClean="0"/>
              <a:t>bvm=bv.1357316858,d.Yms&amp;fp=2209507e8f53965c&amp;biw=1366&amp;bih=651</a:t>
            </a:r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search?hl</a:t>
            </a:r>
            <a:r>
              <a:rPr lang="cs-CZ" sz="800" dirty="0"/>
              <a:t>=</a:t>
            </a:r>
            <a:r>
              <a:rPr lang="cs-CZ" sz="800" dirty="0" err="1"/>
              <a:t>cs&amp;gs_rn</a:t>
            </a:r>
            <a:r>
              <a:rPr lang="cs-CZ" sz="800" dirty="0"/>
              <a:t>=1&amp;gs_ri=</a:t>
            </a:r>
            <a:r>
              <a:rPr lang="cs-CZ" sz="800" dirty="0" err="1"/>
              <a:t>hp&amp;cp</a:t>
            </a:r>
            <a:r>
              <a:rPr lang="cs-CZ" sz="800" dirty="0"/>
              <a:t>=5&amp;gs_id=</a:t>
            </a:r>
            <a:r>
              <a:rPr lang="cs-CZ" sz="800" dirty="0" err="1"/>
              <a:t>i&amp;xhr</a:t>
            </a:r>
            <a:r>
              <a:rPr lang="cs-CZ" sz="800" dirty="0"/>
              <a:t>=</a:t>
            </a:r>
            <a:r>
              <a:rPr lang="cs-CZ" sz="800" dirty="0" err="1"/>
              <a:t>t&amp;q</a:t>
            </a:r>
            <a:r>
              <a:rPr lang="cs-CZ" sz="800" dirty="0"/>
              <a:t>=</a:t>
            </a:r>
            <a:r>
              <a:rPr lang="cs-CZ" sz="800" dirty="0" err="1"/>
              <a:t>nikotin&amp;bav</a:t>
            </a:r>
            <a:r>
              <a:rPr lang="cs-CZ" sz="800" dirty="0"/>
              <a:t>=on.2,or.r_gc.r_pw.r_qf.&amp;bvm=bv.1357316858,d.Yms&amp;biw=1366&amp;bih=651&amp;wrapid=tljp135772613550408&amp;um=1&amp;ie=UTF-8&amp;tbm=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og&amp;sa</a:t>
            </a:r>
            <a:r>
              <a:rPr lang="cs-CZ" sz="800" dirty="0"/>
              <a:t>=</a:t>
            </a:r>
            <a:r>
              <a:rPr lang="cs-CZ" sz="800" dirty="0" err="1"/>
              <a:t>N&amp;tab</a:t>
            </a:r>
            <a:r>
              <a:rPr lang="cs-CZ" sz="800" dirty="0"/>
              <a:t>=</a:t>
            </a:r>
            <a:r>
              <a:rPr lang="cs-CZ" sz="800" dirty="0" err="1"/>
              <a:t>wi&amp;ei</a:t>
            </a:r>
            <a:r>
              <a:rPr lang="cs-CZ" sz="800" dirty="0"/>
              <a:t>=ekPtUKCuJMyKswbn7YDwAw#um=1&amp;hl=</a:t>
            </a:r>
            <a:r>
              <a:rPr lang="cs-CZ" sz="800" dirty="0" err="1"/>
              <a:t>cs&amp;tbo</a:t>
            </a:r>
            <a:r>
              <a:rPr lang="cs-CZ" sz="800" dirty="0"/>
              <a:t>=</a:t>
            </a:r>
            <a:r>
              <a:rPr lang="cs-CZ" sz="800" dirty="0" err="1"/>
              <a:t>d&amp;tbm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=1&amp;q=kou%C5%99en%C3%AD&amp;oq=kou%C5%99en%C3%AD&amp;gs_l=img.12...181572.185197.0.187082.13.11.0.0.0.2.117.850.8j2.10.0...0.0...1c.1.MrL7yl2W1S8&amp;bav=on.2,or.r_gc.r_pw.r_qf.&amp;</a:t>
            </a:r>
            <a:r>
              <a:rPr lang="cs-CZ" sz="800" dirty="0" smtClean="0"/>
              <a:t>bvm=bv.1357316858,d.Yms&amp;fp=2209507e8f53965c&amp;biw=1366&amp;bih=651</a:t>
            </a:r>
          </a:p>
          <a:p>
            <a:pPr marL="0" indent="0">
              <a:buNone/>
            </a:pPr>
            <a:r>
              <a:rPr lang="cs-CZ" sz="800" dirty="0"/>
              <a:t>http://www.google.cz/imgres?q=kou%C5%99en%C3%AD&amp;start=100&amp;um=1&amp;hl=cs&amp;tbo=d&amp;biw=1366&amp;bih=651&amp;tbm=isch&amp;tbnid=NP-cTHHk0N4IiM:&amp;imgrefurl=http://www.via-volley.cz/29-koureni-skodi-zdravi-nebo-ne.html&amp;docid=ZF5HzBI3xrz2GM&amp;imgurl=http://www.via-volley.cz/wp-content/uploads/2011/02/plice.jpg&amp;w=500&amp;h=240&amp;ei=DEXtUM33FoT3sgb1u4DABg&amp;zoom=1&amp;iact=hc&amp;vpx=181&amp;vpy=185&amp;dur=2300&amp;hovh=155&amp;hovw=324&amp;tx=251&amp;ty=80&amp;sig=107209084479291599427&amp;page=5&amp;tbnh=135&amp;tbnw=274&amp;ndsp=24&amp;ved=1t:429,r:1,s:100,i:7</a:t>
            </a:r>
          </a:p>
        </p:txBody>
      </p:sp>
    </p:spTree>
    <p:extLst>
      <p:ext uri="{BB962C8B-B14F-4D97-AF65-F5344CB8AC3E}">
        <p14:creationId xmlns:p14="http://schemas.microsoft.com/office/powerpoint/2010/main" val="6855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1189</TotalTime>
  <Words>231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Nikotin</vt:lpstr>
      <vt:lpstr>Nikotin</vt:lpstr>
      <vt:lpstr>nikotin</vt:lpstr>
      <vt:lpstr>Nikotin</vt:lpstr>
      <vt:lpstr>nikotin</vt:lpstr>
      <vt:lpstr>Nikotin</vt:lpstr>
      <vt:lpstr>Nikotin</vt:lpstr>
      <vt:lpstr>nikotin</vt:lpstr>
      <vt:lpstr>Nikotin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146</cp:revision>
  <dcterms:created xsi:type="dcterms:W3CDTF">2012-10-08T12:35:50Z</dcterms:created>
  <dcterms:modified xsi:type="dcterms:W3CDTF">2013-01-09T10:21:04Z</dcterms:modified>
</cp:coreProperties>
</file>