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98796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31825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6198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87740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13313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9157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90354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69695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4586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95217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76664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653863-302F-4A90-B754-E7EAB28140B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20585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BrannaKostelPieta.jpg%5bonline%5d20.4.2012,18:22%5bcitace:2012-04-20%5d,Dostupn&#253;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83998" y="2060848"/>
            <a:ext cx="7772400" cy="14700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25000" lnSpcReduction="20000"/>
          </a:bodyPr>
          <a:lstStyle/>
          <a:p>
            <a:pPr lvl="0"/>
            <a:r>
              <a:rPr lang="cs-CZ" sz="8000" dirty="0">
                <a:solidFill>
                  <a:prstClr val="black"/>
                </a:solidFill>
              </a:rPr>
              <a:t>Základní škola, Hrádek 203</a:t>
            </a: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Projekt: CZ.1.07/1.400/21.1220</a:t>
            </a: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Sada : Člověk a jeho společnost </a:t>
            </a: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VY_32_INOVACE</a:t>
            </a:r>
            <a:r>
              <a:rPr lang="cs-CZ" sz="8000">
                <a:solidFill>
                  <a:prstClr val="black"/>
                </a:solidFill>
              </a:rPr>
              <a:t>_ </a:t>
            </a:r>
            <a:r>
              <a:rPr lang="cs-CZ" sz="8000" smtClean="0">
                <a:solidFill>
                  <a:prstClr val="black"/>
                </a:solidFill>
              </a:rPr>
              <a:t>05 </a:t>
            </a:r>
            <a:r>
              <a:rPr lang="cs-CZ" sz="8000">
                <a:solidFill>
                  <a:prstClr val="black"/>
                </a:solidFill>
              </a:rPr>
              <a:t>Dějepis </a:t>
            </a:r>
            <a:r>
              <a:rPr lang="cs-CZ" sz="8000" smtClean="0">
                <a:solidFill>
                  <a:prstClr val="black"/>
                </a:solidFill>
              </a:rPr>
              <a:t>_7.ročník_15</a:t>
            </a:r>
            <a:endParaRPr lang="cs-CZ" sz="8000" dirty="0">
              <a:solidFill>
                <a:prstClr val="black"/>
              </a:solidFill>
            </a:endParaRPr>
          </a:p>
          <a:p>
            <a:pPr lvl="0"/>
            <a:r>
              <a:rPr lang="cs-CZ" sz="8000" dirty="0" smtClean="0">
                <a:solidFill>
                  <a:prstClr val="black"/>
                </a:solidFill>
              </a:rPr>
              <a:t>Gotický sloh.</a:t>
            </a:r>
            <a:endParaRPr lang="cs-CZ" sz="8000" dirty="0">
              <a:solidFill>
                <a:prstClr val="black"/>
              </a:solidFill>
            </a:endParaRP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Autor: Mgr. Radka Kocábová</a:t>
            </a: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Anotace: </a:t>
            </a:r>
            <a:r>
              <a:rPr lang="cs-CZ" sz="8000" dirty="0" smtClean="0">
                <a:solidFill>
                  <a:prstClr val="black"/>
                </a:solidFill>
              </a:rPr>
              <a:t>Stavby a umění v gotickém slohu. </a:t>
            </a:r>
            <a:r>
              <a:rPr lang="cs-CZ" sz="8000" dirty="0">
                <a:solidFill>
                  <a:prstClr val="black"/>
                </a:solidFill>
              </a:rPr>
              <a:t>Materiál slouží k projekci na interaktivní tabuli.</a:t>
            </a:r>
          </a:p>
          <a:p>
            <a:pPr lvl="0"/>
            <a:endParaRPr lang="cs-CZ" sz="8000" dirty="0">
              <a:solidFill>
                <a:prstClr val="black"/>
              </a:solidFill>
            </a:endParaRP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015517"/>
            <a:ext cx="8280920" cy="1446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29556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620688"/>
            <a:ext cx="69847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GOTICKÝ SLOH  </a:t>
            </a:r>
            <a:r>
              <a:rPr lang="cs-CZ" sz="2400" u="sng" dirty="0" smtClean="0"/>
              <a:t>byl považován za vrchol dokonalosti.</a:t>
            </a:r>
          </a:p>
          <a:p>
            <a:endParaRPr lang="cs-CZ" sz="2400" u="sng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7408" y="1350182"/>
            <a:ext cx="4091055" cy="38790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076056" y="5805264"/>
            <a:ext cx="331236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Nejvýraznějším znakem byl </a:t>
            </a:r>
            <a:r>
              <a:rPr lang="cs-CZ" sz="2400" b="1" u="sng" dirty="0" smtClean="0"/>
              <a:t>LOMENÝ OBLOUK</a:t>
            </a:r>
            <a:endParaRPr lang="cs-CZ" sz="2400" b="1" u="sng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451685"/>
            <a:ext cx="3672408" cy="37775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55576" y="5661248"/>
            <a:ext cx="324036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Dalším znakem je </a:t>
            </a:r>
            <a:r>
              <a:rPr lang="cs-CZ" sz="2400" b="1" u="sng" dirty="0" smtClean="0"/>
              <a:t>ROZETA</a:t>
            </a:r>
          </a:p>
          <a:p>
            <a:r>
              <a:rPr lang="cs-CZ" sz="2000" dirty="0" smtClean="0"/>
              <a:t>zdobila okna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965504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764704"/>
            <a:ext cx="61206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Jakého tématu se týkaly výjevy na obrazech a sochách? </a:t>
            </a:r>
          </a:p>
          <a:p>
            <a:r>
              <a:rPr lang="cs-CZ" sz="2000" b="1" dirty="0" smtClean="0"/>
              <a:t>Přeházej písmenka.</a:t>
            </a:r>
            <a:endParaRPr lang="cs-CZ" sz="2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371600" y="2064326"/>
            <a:ext cx="60087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Á      O       Í      Ž       N        B       E       T       S     V    </a:t>
            </a:r>
            <a:endParaRPr lang="cs-CZ" sz="2400" b="1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636912"/>
            <a:ext cx="3168352" cy="3816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780928"/>
            <a:ext cx="2661472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77959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764704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Doplň do vět slova za článkem.</a:t>
            </a:r>
            <a:endParaRPr lang="cs-CZ" sz="24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15616" y="2060848"/>
            <a:ext cx="7056784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Nejsložitějším kusem nábytku byla ---------------------------------. Do které se ukládaly -------------------------, prádlo -----------------------, -----------------------.</a:t>
            </a:r>
          </a:p>
          <a:p>
            <a:r>
              <a:rPr lang="cs-CZ" sz="2400" dirty="0" smtClean="0"/>
              <a:t>Nejdražší výbavou světnice byla ---------------------------      ----------------------.</a:t>
            </a:r>
          </a:p>
          <a:p>
            <a:r>
              <a:rPr lang="cs-CZ" sz="2400" dirty="0" smtClean="0"/>
              <a:t>Vařilo se na ------------------------  v   --------------------------      --------------------.</a:t>
            </a:r>
          </a:p>
          <a:p>
            <a:r>
              <a:rPr lang="cs-CZ" sz="2400" dirty="0" smtClean="0"/>
              <a:t>Peklo se v  ---------------------.</a:t>
            </a:r>
          </a:p>
          <a:p>
            <a:endParaRPr lang="cs-CZ" sz="2400" dirty="0"/>
          </a:p>
          <a:p>
            <a:r>
              <a:rPr lang="cs-CZ" sz="2400" b="1" dirty="0" smtClean="0"/>
              <a:t>truhla, šaty, šperky, peníze, kachlová kamna, otevřeném ohni , černé kuchyni, peci.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665489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Citace</a:t>
            </a:r>
            <a:r>
              <a:rPr lang="cs-CZ" sz="2000" dirty="0"/>
              <a:t>: Dostupný 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cs.wikipedia.org/wiki/Soubor:SvJakub6.jpg</a:t>
            </a:r>
            <a:r>
              <a:rPr lang="en-US" sz="2000" dirty="0" smtClean="0"/>
              <a:t>[online]</a:t>
            </a:r>
            <a:r>
              <a:rPr lang="cs-CZ" sz="2000" dirty="0" smtClean="0"/>
              <a:t>20.4.2012,18:10</a:t>
            </a:r>
            <a:r>
              <a:rPr lang="en-US" sz="2000" dirty="0" smtClean="0"/>
              <a:t>[</a:t>
            </a:r>
            <a:r>
              <a:rPr lang="en-US" sz="2000" dirty="0" err="1" smtClean="0"/>
              <a:t>citace</a:t>
            </a:r>
            <a:r>
              <a:rPr lang="cs-CZ" sz="2000" dirty="0" smtClean="0"/>
              <a:t>: 2012-04-20</a:t>
            </a:r>
            <a:r>
              <a:rPr lang="en-US" sz="2000" dirty="0" smtClean="0"/>
              <a:t>]</a:t>
            </a:r>
            <a:r>
              <a:rPr lang="cs-CZ" sz="2000" dirty="0" smtClean="0"/>
              <a:t>,Dostupný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cs.wikipedia.org/wiki/Soubor:Rozeta_Pary%C5%BC_notre-dame_chalger.jpg</a:t>
            </a:r>
            <a:r>
              <a:rPr lang="en-US" sz="2000" dirty="0" smtClean="0"/>
              <a:t>[online]</a:t>
            </a:r>
            <a:r>
              <a:rPr lang="cs-CZ" sz="2000" dirty="0" smtClean="0"/>
              <a:t>20.4.2012,18:15</a:t>
            </a:r>
            <a:r>
              <a:rPr lang="en-US" sz="2000" dirty="0" smtClean="0"/>
              <a:t>[</a:t>
            </a:r>
            <a:r>
              <a:rPr lang="cs-CZ" sz="2000" dirty="0" smtClean="0"/>
              <a:t>citace: 2012-04-20</a:t>
            </a:r>
            <a:r>
              <a:rPr lang="en-US" sz="2000" dirty="0" smtClean="0"/>
              <a:t>]</a:t>
            </a:r>
            <a:endParaRPr lang="cs-CZ" sz="2000" dirty="0" smtClean="0"/>
          </a:p>
          <a:p>
            <a:r>
              <a:rPr lang="cs-CZ" sz="2000" dirty="0" smtClean="0"/>
              <a:t>Dostupný z www</a:t>
            </a:r>
            <a:r>
              <a:rPr lang="cs-CZ" sz="2000" dirty="0"/>
              <a:t>: </a:t>
            </a: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cs.wikipedia.org/wiki/Soubor:BrannaKostelPieta.jpg</a:t>
            </a:r>
            <a:r>
              <a:rPr lang="en-US" sz="2000" dirty="0" smtClean="0">
                <a:hlinkClick r:id="rId2"/>
              </a:rPr>
              <a:t>[online]</a:t>
            </a:r>
            <a:r>
              <a:rPr lang="cs-CZ" sz="2000" dirty="0" smtClean="0">
                <a:hlinkClick r:id="rId2"/>
              </a:rPr>
              <a:t>20.4.2012,18:22</a:t>
            </a:r>
            <a:r>
              <a:rPr lang="en-US" sz="2000" dirty="0" smtClean="0">
                <a:hlinkClick r:id="rId2"/>
              </a:rPr>
              <a:t>[</a:t>
            </a:r>
            <a:r>
              <a:rPr lang="cs-CZ" sz="2000" dirty="0" smtClean="0">
                <a:hlinkClick r:id="rId2"/>
              </a:rPr>
              <a:t>citace:2012-04-20</a:t>
            </a:r>
            <a:r>
              <a:rPr lang="en-US" sz="2000" dirty="0" smtClean="0">
                <a:hlinkClick r:id="rId2"/>
              </a:rPr>
              <a:t>]</a:t>
            </a:r>
            <a:r>
              <a:rPr lang="cs-CZ" sz="2000" dirty="0" smtClean="0">
                <a:hlinkClick r:id="rId2"/>
              </a:rPr>
              <a:t>,Dostupný</a:t>
            </a:r>
            <a:r>
              <a:rPr lang="cs-CZ" sz="2000" dirty="0" smtClean="0"/>
              <a:t>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cs.wikipedia.org/wiki/Soubor:Simone_Martini_076.jpg</a:t>
            </a:r>
            <a:endParaRPr lang="cs-CZ" sz="2000" dirty="0"/>
          </a:p>
          <a:p>
            <a:r>
              <a:rPr lang="en-US" sz="2000" dirty="0" smtClean="0"/>
              <a:t>[online]</a:t>
            </a:r>
            <a:r>
              <a:rPr lang="cs-CZ" sz="2000" dirty="0" smtClean="0"/>
              <a:t>20.4.2012</a:t>
            </a:r>
            <a:r>
              <a:rPr lang="en-US" sz="2000" dirty="0" smtClean="0"/>
              <a:t>[</a:t>
            </a:r>
            <a:r>
              <a:rPr lang="cs-CZ" sz="2000" dirty="0" smtClean="0"/>
              <a:t>citace: 2012-04-20</a:t>
            </a:r>
            <a:r>
              <a:rPr lang="en-US" sz="2000" dirty="0" smtClean="0"/>
              <a:t>]</a:t>
            </a:r>
            <a:endParaRPr lang="cs-CZ" sz="2000" dirty="0"/>
          </a:p>
          <a:p>
            <a:endParaRPr lang="cs-CZ" sz="2000" dirty="0" smtClean="0"/>
          </a:p>
          <a:p>
            <a:r>
              <a:rPr lang="cs-CZ" sz="2000" dirty="0" smtClean="0"/>
              <a:t>Řešení:   náboženství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51740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</TotalTime>
  <Words>199</Words>
  <Application>Microsoft Office PowerPoint</Application>
  <PresentationFormat>Předvádění na obrazovce (4:3)</PresentationFormat>
  <Paragraphs>26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08d2</dc:creator>
  <cp:lastModifiedBy>08d2</cp:lastModifiedBy>
  <cp:revision>9</cp:revision>
  <dcterms:created xsi:type="dcterms:W3CDTF">2012-01-13T10:14:11Z</dcterms:created>
  <dcterms:modified xsi:type="dcterms:W3CDTF">2012-05-31T14:50:15Z</dcterms:modified>
</cp:coreProperties>
</file>