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95936" y="1124744"/>
            <a:ext cx="1033263" cy="360040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420888"/>
            <a:ext cx="7416824" cy="3744416"/>
          </a:xfrm>
        </p:spPr>
        <p:txBody>
          <a:bodyPr>
            <a:normAutofit fontScale="70000" lnSpcReduction="20000"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VY_32_INOVACE_09_Přírodověda_04_4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ročník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_Rozdíly mezi přírodou živou a neživou 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určenou k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vyvozování a procvičování 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učiva. Žáci jsou vedeni k aktivnímu řešení problému. Materiál 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30890"/>
            <a:ext cx="5711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545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Živá příroda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34" name="Picture 10" descr="C:\Users\n37n\AppData\Local\Microsoft\Windows\Temporary Internet Files\Content.IE5\EQ6D8SOO\MP9004279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377" y="4314265"/>
            <a:ext cx="2880320" cy="196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37n\Pictures\2011-06-29 srneček\00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465" y="1628800"/>
            <a:ext cx="2161645" cy="1621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n37n\AppData\Local\Microsoft\Windows\Temporary Internet Files\Content.IE5\GEK5AHVN\MP9004486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27" y="5013176"/>
            <a:ext cx="1710398" cy="1282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n37n\Pictures\Nikon Transfer 2\004\DSCN071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97" y="1243940"/>
            <a:ext cx="2322258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n37n\AppData\Local\Microsoft\Windows\Temporary Internet Files\Content.IE5\IB5EWINQ\MP9004020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97840"/>
            <a:ext cx="1464180" cy="1830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n37n\AppData\Local\Microsoft\Windows\Temporary Internet Files\Content.IE5\EQ6D8SOO\MP9003168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6529" y="2392085"/>
            <a:ext cx="1728192" cy="1137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146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Živá příroda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55576" y="1600200"/>
            <a:ext cx="3740224" cy="46371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Živé </a:t>
            </a: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přírodniny 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dýchají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přijímají potravu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rostou</a:t>
            </a: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rozmnožují se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5112568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Také člověk je součástí živé přírody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1776" y="2564904"/>
            <a:ext cx="2433276" cy="3705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829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Neživá příroda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600201"/>
            <a:ext cx="7787208" cy="1540767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Neživé přírodniny se mění pouze zásahem člověka nebo povětrnostními podmínkami.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612" y="3429000"/>
            <a:ext cx="3913187" cy="260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515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Říkej, co patří do živé přírody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251520" y="1600200"/>
            <a:ext cx="8496944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smrk                                                                               mech                                                                      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oblázky                                                                              písek                          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orel      </a:t>
            </a:r>
            <a:endParaRPr lang="cs-CZ" sz="24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89946"/>
            <a:ext cx="1730320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067944" y="3258771"/>
            <a:ext cx="10081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řeka</a:t>
            </a:r>
          </a:p>
        </p:txBody>
      </p:sp>
      <p:pic>
        <p:nvPicPr>
          <p:cNvPr id="1029" name="Picture 5" descr="C:\Users\n37n\AppData\Local\Microsoft\Windows\Temporary Internet Files\Content.IE5\C75QVJ5N\MP9004021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137" y="1825294"/>
            <a:ext cx="1777721" cy="1422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37n\AppData\Local\Microsoft\Windows\Temporary Internet Files\Content.IE5\NIUWBGIC\MP9004009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20436"/>
            <a:ext cx="1737934" cy="1390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37n\Pictures\Nikon Transfer 2\002\DSCN007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9" y="4063564"/>
            <a:ext cx="2034234" cy="152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37n\AppData\Local\Microsoft\Windows\Temporary Internet Files\Content.IE5\CHWPM6MZ\MP9004317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567224"/>
            <a:ext cx="2061462" cy="141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37n\AppData\Local\Microsoft\Windows\Temporary Internet Files\Content.IE5\LRWUE569\MP90043917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765556"/>
            <a:ext cx="1345227" cy="1345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9751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Správné řešení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04864"/>
            <a:ext cx="2345506" cy="176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031" y="4257008"/>
            <a:ext cx="2374605" cy="1782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04864"/>
            <a:ext cx="2297497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5542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Jak nazýváme tyto předměty?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n37n\Pictures\Nikon Transfer 2\008\DSCN135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1916832"/>
            <a:ext cx="220824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37n\AppData\Local\Microsoft\Windows\Temporary Internet Files\Content.IE5\C75QVJ5N\MP90028961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956" y="4509120"/>
            <a:ext cx="2520280" cy="168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37n\AppData\Local\Microsoft\Windows\Temporary Internet Files\Content.IE5\LJ8LUS1U\MP9002896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72276"/>
            <a:ext cx="1366984" cy="2045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37n\AppData\Local\Microsoft\Windows\Temporary Internet Files\Content.IE5\IB5EWINQ\MP9003415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157192"/>
            <a:ext cx="1658916" cy="1183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37n\Pictures\Nikon Transfer 2\004\DSCN126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933913"/>
            <a:ext cx="1558228" cy="2077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08484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Jsou to neživé předměty, které vyrobil člověk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Picture 2" descr="C:\Users\n37n\Pictures\Nikon Transfer 2\008\DSCN13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450" y="2132856"/>
            <a:ext cx="220824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n37n\AppData\Local\Microsoft\Windows\Temporary Internet Files\Content.IE5\C75QVJ5N\MP90028961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956" y="4509120"/>
            <a:ext cx="2520280" cy="168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n37n\AppData\Local\Microsoft\Windows\Temporary Internet Files\Content.IE5\LJ8LUS1U\MP9002896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020" y="1886803"/>
            <a:ext cx="1368152" cy="2047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n37n\AppData\Local\Microsoft\Windows\Temporary Internet Files\Content.IE5\IB5EWINQ\MP9003415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157192"/>
            <a:ext cx="1658916" cy="1183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n37n\Pictures\Nikon Transfer 2\004\DSCN126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673991"/>
            <a:ext cx="1558228" cy="2077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3943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br>
              <a:rPr lang="cs-CZ" sz="2400" dirty="0" smtClean="0"/>
            </a:br>
            <a:r>
              <a:rPr lang="cs-CZ" sz="2400" dirty="0"/>
              <a:t>použité fotografie: archiv autora</a:t>
            </a:r>
            <a:br>
              <a:rPr lang="cs-CZ" sz="2400" dirty="0"/>
            </a:br>
            <a:r>
              <a:rPr lang="cs-CZ" sz="2400" dirty="0" smtClean="0"/>
              <a:t>ilustrace a fotografie: </a:t>
            </a:r>
            <a:r>
              <a:rPr lang="cs-CZ" sz="2400" dirty="0"/>
              <a:t>www.office.microsoft.com</a:t>
            </a:r>
            <a:br>
              <a:rPr lang="cs-CZ" sz="24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63028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131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nadpis</vt:lpstr>
      <vt:lpstr>Živá příroda</vt:lpstr>
      <vt:lpstr>Živá příroda</vt:lpstr>
      <vt:lpstr>Neživá příroda</vt:lpstr>
      <vt:lpstr>Říkej, co patří do živé přírody</vt:lpstr>
      <vt:lpstr>Správné řešení</vt:lpstr>
      <vt:lpstr>Jak nazýváme tyto předměty?</vt:lpstr>
      <vt:lpstr>Jsou to neživé předměty, které vyrobil člověk</vt:lpstr>
      <vt:lpstr>Citace použité fotografie: archiv autora ilustrace a fotografie: www.office.microsoft.com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14</cp:revision>
  <dcterms:created xsi:type="dcterms:W3CDTF">2012-03-15T15:42:41Z</dcterms:created>
  <dcterms:modified xsi:type="dcterms:W3CDTF">2013-01-03T21:19:07Z</dcterms:modified>
</cp:coreProperties>
</file>