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1124744"/>
            <a:ext cx="4487689" cy="360040"/>
          </a:xfrm>
        </p:spPr>
        <p:txBody>
          <a:bodyPr/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564904"/>
            <a:ext cx="7272808" cy="3816424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VY_32_INOVACE_09_Přírodověda_10_4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_Vinobraní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prezentaci, která slouží k upevňování a rozšiřování učiva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„Podzim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polích“. 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postižením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983" y="620688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8128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Poznáš, co se zde pěstuje?</a:t>
            </a:r>
            <a:endParaRPr lang="cs-CZ" sz="3200" dirty="0"/>
          </a:p>
        </p:txBody>
      </p:sp>
      <p:pic>
        <p:nvPicPr>
          <p:cNvPr id="1038" name="Picture 14" descr="C:\Users\n37n\AppData\Local\Microsoft\Windows\Temporary Internet Files\Content.IE5\IB5EWINQ\MP90014442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016" y="2060848"/>
            <a:ext cx="6079067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811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n37n\AppData\Local\Microsoft\Windows\Temporary Internet Files\Content.IE5\EQ6D8SOO\MP9004266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64704"/>
            <a:ext cx="6508452" cy="52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90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93610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Hrozny vinné révy sklízíme na podzim</a:t>
            </a:r>
            <a:endParaRPr lang="cs-CZ" sz="3600" dirty="0"/>
          </a:p>
        </p:txBody>
      </p:sp>
      <p:pic>
        <p:nvPicPr>
          <p:cNvPr id="3077" name="Picture 5" descr="C:\Users\n37n\AppData\Local\Microsoft\Windows\Temporary Internet Files\Content.IE5\EQ6D8SOO\MP9002897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26597"/>
            <a:ext cx="2944344" cy="442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IB5EWINQ\MP900426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67" y="2505909"/>
            <a:ext cx="303899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0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Sklizni vína říkáme vinobraní</a:t>
            </a:r>
            <a:endParaRPr lang="cs-CZ" sz="36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pic>
        <p:nvPicPr>
          <p:cNvPr id="5" name="Picture 2" descr="C:\Users\n37n\AppData\Local\Microsoft\Windows\Temporary Internet Files\Content.IE5\CHWPM6MZ\MP9001826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27127"/>
            <a:ext cx="6552728" cy="43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594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Co se z hroznů vyrábí?</a:t>
            </a:r>
            <a:endParaRPr lang="cs-CZ" sz="3600" dirty="0"/>
          </a:p>
        </p:txBody>
      </p:sp>
      <p:pic>
        <p:nvPicPr>
          <p:cNvPr id="4098" name="Picture 2" descr="C:\Users\n37n\AppData\Local\Microsoft\Windows\Temporary Internet Files\Content.IE5\LRWUE569\MP9003137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2785088" cy="424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94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280920" cy="5561588"/>
          </a:xfrm>
        </p:spPr>
        <p:txBody>
          <a:bodyPr/>
          <a:lstStyle/>
          <a:p>
            <a:r>
              <a:rPr lang="cs-CZ" b="1" dirty="0" smtClean="0"/>
              <a:t>Vinobraní</a:t>
            </a:r>
            <a:r>
              <a:rPr lang="cs-CZ" dirty="0" smtClean="0"/>
              <a:t>, to je také název pro slavnosti vína.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Mezi největší slavnosti vína patří </a:t>
            </a:r>
            <a:r>
              <a:rPr lang="cs-CZ" b="1" dirty="0" smtClean="0"/>
              <a:t>Znojemské </a:t>
            </a:r>
            <a:r>
              <a:rPr lang="cs-CZ" dirty="0" smtClean="0"/>
              <a:t>a </a:t>
            </a:r>
            <a:r>
              <a:rPr lang="cs-CZ" b="1" dirty="0" smtClean="0"/>
              <a:t>Pálavské vinobraní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50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80120"/>
          </a:xfrm>
        </p:spPr>
        <p:txBody>
          <a:bodyPr/>
          <a:lstStyle/>
          <a:p>
            <a:r>
              <a:rPr lang="cs-CZ" sz="2800" dirty="0"/>
              <a:t>Pálavské vinobraní se pořádá každý rok v Mikulově.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2816"/>
            <a:ext cx="5976664" cy="4482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801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1512168"/>
          </a:xfrm>
        </p:spPr>
        <p:txBody>
          <a:bodyPr/>
          <a:lstStyle/>
          <a:p>
            <a:r>
              <a:rPr lang="cs-CZ" sz="2800" dirty="0" smtClean="0"/>
              <a:t>Návštěvníci Znojemského vinobraní se každý rok těší na historický průvod krále Jana Lucemburského s chotí a dvořany.</a:t>
            </a:r>
            <a:endParaRPr lang="cs-CZ" sz="2800" dirty="0"/>
          </a:p>
        </p:txBody>
      </p:sp>
      <p:pic>
        <p:nvPicPr>
          <p:cNvPr id="7170" name="Picture 2" descr="D:\Vinobraní 2010\Vinobraní 2010 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2204864"/>
            <a:ext cx="5640627" cy="423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8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Vinobraní 2010\Vinobraní 2010 0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514" y="499634"/>
            <a:ext cx="4318726" cy="575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61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Vinobraní 2010\Vinobraní 2010 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6948264" cy="521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362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Vinobraní 2010\Vinobraní 2010 0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91326"/>
            <a:ext cx="7128792" cy="534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785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Vinobraní 2010\Vinobraní 2010 1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62" y="548680"/>
            <a:ext cx="7524328" cy="564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946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6"/>
            <a:ext cx="7125113" cy="2232248"/>
          </a:xfrm>
        </p:spPr>
        <p:txBody>
          <a:bodyPr/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použité fotografie: archiv </a:t>
            </a:r>
            <a:r>
              <a:rPr lang="cs-CZ" sz="2400" dirty="0" smtClean="0"/>
              <a:t>autora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www.office.microsoft.com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20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115</TotalTime>
  <Words>120</Words>
  <Application>Microsoft Office PowerPoint</Application>
  <PresentationFormat>Předvádění na obrazovce (4:3)</PresentationFormat>
  <Paragraphs>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nadpis</vt:lpstr>
      <vt:lpstr>Poznáš, co se zde pěstuje?</vt:lpstr>
      <vt:lpstr>Prezentace aplikace PowerPoint</vt:lpstr>
      <vt:lpstr>Hrozny vinné révy sklízíme na podzim</vt:lpstr>
      <vt:lpstr>Sklizni vína říkáme vinobraní</vt:lpstr>
      <vt:lpstr>Co se z hroznů vyrábí?</vt:lpstr>
      <vt:lpstr>Vinobraní, to je také název pro slavnosti vína.     Mezi největší slavnosti vína patří Znojemské a Pálavské vinobraní. </vt:lpstr>
      <vt:lpstr>Pálavské vinobraní se pořádá každý rok v Mikulově.</vt:lpstr>
      <vt:lpstr>Návštěvníci Znojemského vinobraní se každý rok těší na historický průvod krále Jana Lucemburského s chotí a dvořany.</vt:lpstr>
      <vt:lpstr>Prezentace aplikace PowerPoint</vt:lpstr>
      <vt:lpstr>Prezentace aplikace PowerPoint</vt:lpstr>
      <vt:lpstr>Prezentace aplikace PowerPoint</vt:lpstr>
      <vt:lpstr>Prezentace aplikace PowerPoint</vt:lpstr>
      <vt:lpstr>Citace použité fotografie: archiv autora www.office.microsoft.com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12</cp:revision>
  <dcterms:created xsi:type="dcterms:W3CDTF">2012-03-15T15:44:32Z</dcterms:created>
  <dcterms:modified xsi:type="dcterms:W3CDTF">2013-01-03T21:43:47Z</dcterms:modified>
</cp:coreProperties>
</file>