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052736"/>
            <a:ext cx="5256584" cy="720079"/>
          </a:xfrm>
        </p:spPr>
        <p:txBody>
          <a:bodyPr/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708920"/>
            <a:ext cx="7344816" cy="3816424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VY_32_INOVACE_09_Přírodověda_11_4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 _Odlety ptáků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prezentaci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určenou k upevňování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 procvičování učiva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535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88832" cy="1584176"/>
          </a:xfrm>
        </p:spPr>
        <p:txBody>
          <a:bodyPr/>
          <a:lstStyle/>
          <a:p>
            <a:r>
              <a:rPr lang="cs-CZ" dirty="0" smtClean="0"/>
              <a:t>mají tělo pokryté peřím</a:t>
            </a:r>
          </a:p>
          <a:p>
            <a:endParaRPr lang="cs-CZ" dirty="0" smtClean="0"/>
          </a:p>
          <a:p>
            <a:r>
              <a:rPr lang="cs-CZ" dirty="0" smtClean="0"/>
              <a:t>mají křídla a dovedou létat</a:t>
            </a:r>
          </a:p>
          <a:p>
            <a:endParaRPr lang="cs-CZ" dirty="0"/>
          </a:p>
        </p:txBody>
      </p:sp>
      <p:pic>
        <p:nvPicPr>
          <p:cNvPr id="1026" name="Picture 2" descr="C:\Users\n37n\AppData\Local\Microsoft\Windows\Temporary Internet Files\Content.IE5\LRWUE569\MP9002276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01008"/>
            <a:ext cx="402664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GEK5AHVN\MP9003867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174" y="1330716"/>
            <a:ext cx="1454460" cy="103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85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Vlaštovka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600201"/>
            <a:ext cx="6552728" cy="14687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lepí hnízdo z bláta na zdi domů</a:t>
            </a:r>
          </a:p>
          <a:p>
            <a:endParaRPr lang="cs-CZ" sz="2400" dirty="0" smtClean="0"/>
          </a:p>
          <a:p>
            <a:r>
              <a:rPr lang="cs-CZ" sz="2400" dirty="0" smtClean="0"/>
              <a:t>živí se hmyzem, který chytá v letu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1520" y="3356992"/>
            <a:ext cx="399062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54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Čáp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284985"/>
            <a:ext cx="4402832" cy="1512168"/>
          </a:xfrm>
        </p:spPr>
        <p:txBody>
          <a:bodyPr/>
          <a:lstStyle/>
          <a:p>
            <a:r>
              <a:rPr lang="cs-CZ" dirty="0" smtClean="0"/>
              <a:t>hnízdí nejraději na vysokých komínech</a:t>
            </a:r>
            <a:endParaRPr lang="cs-CZ" dirty="0"/>
          </a:p>
        </p:txBody>
      </p:sp>
      <p:pic>
        <p:nvPicPr>
          <p:cNvPr id="1029" name="Picture 5" descr="C:\Users\n37n\AppData\Local\Microsoft\Windows\Temporary Internet Files\Content.IE5\CHWPM6MZ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1988840"/>
            <a:ext cx="2547163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523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Kukačka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1872207"/>
          </a:xfrm>
        </p:spPr>
        <p:txBody>
          <a:bodyPr/>
          <a:lstStyle/>
          <a:p>
            <a:r>
              <a:rPr lang="cs-CZ" dirty="0" smtClean="0"/>
              <a:t>klade vajíčka do hnízd jiných ptáků</a:t>
            </a:r>
          </a:p>
          <a:p>
            <a:endParaRPr lang="cs-CZ" dirty="0" smtClean="0"/>
          </a:p>
          <a:p>
            <a:r>
              <a:rPr lang="cs-CZ" dirty="0" smtClean="0"/>
              <a:t>kukáním se ozývá jen sameček, kukačka samička nekuká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29340"/>
            <a:ext cx="4032449" cy="2693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123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Stěhovaví ptáci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9"/>
            <a:ext cx="8229600" cy="4752528"/>
          </a:xfrm>
        </p:spPr>
        <p:txBody>
          <a:bodyPr>
            <a:normAutofit lnSpcReduction="10000"/>
          </a:bodyPr>
          <a:lstStyle/>
          <a:p>
            <a:pPr marL="182880" indent="0">
              <a:buNone/>
            </a:pPr>
            <a:r>
              <a:rPr lang="cs-CZ" sz="2400" dirty="0" smtClean="0"/>
              <a:t>Vlaštovka, čáp a kukačka na podzim odlétají do teplých krajin. </a:t>
            </a:r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V jižních krajích je teplo a dostatek hmyzu. U nás by se v zimě neuživili.</a:t>
            </a:r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endParaRPr lang="cs-CZ" sz="2400" dirty="0"/>
          </a:p>
          <a:p>
            <a:pPr marL="182880" indent="0">
              <a:buNone/>
            </a:pPr>
            <a:r>
              <a:rPr lang="cs-CZ" sz="2400" dirty="0" smtClean="0"/>
              <a:t>      </a:t>
            </a:r>
          </a:p>
          <a:p>
            <a:pPr marL="18288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000" dirty="0" smtClean="0"/>
              <a:t>Afrika</a:t>
            </a:r>
            <a:endParaRPr lang="cs-CZ" sz="2000" dirty="0"/>
          </a:p>
        </p:txBody>
      </p:sp>
      <p:pic>
        <p:nvPicPr>
          <p:cNvPr id="3075" name="Picture 3" descr="C:\Users\n37n\AppData\Local\Microsoft\Windows\Temporary Internet Files\Content.IE5\LRWUE569\MP9004278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588" y="3789040"/>
            <a:ext cx="2997002" cy="221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25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Ptáci, kteří u nás zůstávají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484784"/>
            <a:ext cx="2088232" cy="464137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vrabec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sýkora</a:t>
            </a:r>
          </a:p>
          <a:p>
            <a:pPr marL="182880" indent="0">
              <a:buNone/>
            </a:pPr>
            <a:endParaRPr lang="cs-CZ" dirty="0" smtClean="0"/>
          </a:p>
        </p:txBody>
      </p:sp>
      <p:pic>
        <p:nvPicPr>
          <p:cNvPr id="4098" name="Picture 2" descr="C:\Users\n37n\AppData\Local\Microsoft\Windows\Temporary Internet Files\Content.IE5\IB5EWINQ\MP900448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631" y="1628800"/>
            <a:ext cx="24842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NIUWBGIC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011" y="3933056"/>
            <a:ext cx="1889008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73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576064"/>
          </a:xfrm>
        </p:spPr>
        <p:txBody>
          <a:bodyPr>
            <a:noAutofit/>
          </a:bodyPr>
          <a:lstStyle/>
          <a:p>
            <a:r>
              <a:rPr lang="cs-CZ" sz="4400" dirty="0"/>
              <a:t>Ptáci, kteří u nás zůstávají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84784"/>
            <a:ext cx="1296144" cy="464137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výr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1381087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n37n\Pictures\Nikon Transfer 2\002\DSCN03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372993"/>
            <a:ext cx="2256251" cy="300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50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644480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Citace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Použité fotografie a ilustrace: </a:t>
            </a:r>
            <a:r>
              <a:rPr lang="cs-CZ" sz="1800" dirty="0">
                <a:hlinkClick r:id="rId2"/>
              </a:rPr>
              <a:t>www.office.microsoft.com</a:t>
            </a:r>
            <a:r>
              <a:rPr lang="cs-CZ" sz="1800" b="0" dirty="0" smtClean="0"/>
              <a:t/>
            </a:r>
            <a:br>
              <a:rPr lang="cs-CZ" sz="1800" b="0" dirty="0" smtClean="0"/>
            </a:br>
            <a:r>
              <a:rPr lang="cs-CZ" sz="1800" b="0" dirty="0" smtClean="0"/>
              <a:t/>
            </a:r>
            <a:br>
              <a:rPr lang="cs-CZ" sz="1800" b="0" dirty="0" smtClean="0"/>
            </a:br>
            <a:r>
              <a:rPr lang="cs-CZ" sz="1800" dirty="0" smtClean="0"/>
              <a:t>AUTOR NEUVEDEN. </a:t>
            </a:r>
            <a:r>
              <a:rPr lang="cs-CZ" sz="1800" i="1" dirty="0" smtClean="0"/>
              <a:t>wikipedia.cz</a:t>
            </a:r>
            <a:r>
              <a:rPr lang="cs-CZ" sz="1800" dirty="0" smtClean="0"/>
              <a:t> </a:t>
            </a:r>
            <a:r>
              <a:rPr lang="cs-CZ" sz="1800" dirty="0"/>
              <a:t>[online]. [cit. 21.10.2012]. Dostupný na WWW</a:t>
            </a:r>
            <a:r>
              <a:rPr lang="cs-CZ" sz="1800" dirty="0" smtClean="0"/>
              <a:t>: &lt;</a:t>
            </a:r>
            <a:r>
              <a:rPr lang="cs-CZ" sz="1800" dirty="0"/>
              <a:t>http://upload.wikimedia.org/</a:t>
            </a:r>
            <a:r>
              <a:rPr lang="cs-CZ" sz="1800" dirty="0" err="1"/>
              <a:t>wikipedia</a:t>
            </a:r>
            <a:r>
              <a:rPr lang="cs-CZ" sz="1800" dirty="0"/>
              <a:t>/</a:t>
            </a:r>
            <a:r>
              <a:rPr lang="cs-CZ" sz="1800" dirty="0" err="1"/>
              <a:t>commons</a:t>
            </a:r>
            <a:r>
              <a:rPr lang="cs-CZ" sz="1800" dirty="0"/>
              <a:t>/</a:t>
            </a:r>
            <a:r>
              <a:rPr lang="cs-CZ" sz="1800" dirty="0" err="1"/>
              <a:t>thumb</a:t>
            </a:r>
            <a:r>
              <a:rPr lang="cs-CZ" sz="1800" dirty="0"/>
              <a:t>/2/24/Landsvale.jpg/258px-Landsvale.jpg</a:t>
            </a:r>
            <a:r>
              <a:rPr lang="cs-CZ" sz="1800" dirty="0" smtClean="0"/>
              <a:t>&gt;.</a:t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AUTOR NEUVEDEN.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21.10.2012]. Dostupný na WWW: &lt;http://upload.wikimedia.org/</a:t>
            </a:r>
            <a:r>
              <a:rPr lang="cs-CZ" sz="1800" dirty="0" err="1"/>
              <a:t>wikipedia</a:t>
            </a:r>
            <a:r>
              <a:rPr lang="cs-CZ" sz="1800" dirty="0"/>
              <a:t>/</a:t>
            </a:r>
            <a:r>
              <a:rPr lang="cs-CZ" sz="1800" dirty="0" err="1"/>
              <a:t>commons</a:t>
            </a:r>
            <a:r>
              <a:rPr lang="cs-CZ" sz="1800" dirty="0"/>
              <a:t>/</a:t>
            </a:r>
            <a:r>
              <a:rPr lang="cs-CZ" sz="1800" dirty="0" err="1"/>
              <a:t>thumb</a:t>
            </a:r>
            <a:r>
              <a:rPr lang="cs-CZ" sz="1800" dirty="0"/>
              <a:t>/4/4f/Kuckuck_%28Cuculus_canorus%29_by_Tim_Peukert.jpg/265px-Kuckuck_%&gt;.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AUTOR NEUVEDEN.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21.10.2012]. Dostupný na WWW: &lt;http://upload.wikimedia.org/</a:t>
            </a:r>
            <a:r>
              <a:rPr lang="cs-CZ" sz="1800" dirty="0" err="1"/>
              <a:t>wikipedia</a:t>
            </a:r>
            <a:r>
              <a:rPr lang="cs-CZ" sz="1800" dirty="0"/>
              <a:t>/</a:t>
            </a:r>
            <a:r>
              <a:rPr lang="cs-CZ" sz="1800" dirty="0" err="1"/>
              <a:t>commons</a:t>
            </a:r>
            <a:r>
              <a:rPr lang="cs-CZ" sz="1800" dirty="0"/>
              <a:t>/</a:t>
            </a:r>
            <a:r>
              <a:rPr lang="cs-CZ" sz="1800" dirty="0" err="1"/>
              <a:t>thumb</a:t>
            </a:r>
            <a:r>
              <a:rPr lang="cs-CZ" sz="1800" dirty="0"/>
              <a:t>/c/c0/Turdus_merula_050529.jpg/260px-Turdus_merula_050529.jpg</a:t>
            </a:r>
            <a:r>
              <a:rPr lang="cs-CZ" sz="1800" dirty="0" smtClean="0"/>
              <a:t>&gt;.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archiv autora</a:t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  </a:t>
            </a:r>
            <a:br>
              <a:rPr lang="cs-CZ" sz="1800" dirty="0" smtClean="0"/>
            </a:br>
            <a:r>
              <a:rPr lang="cs-CZ" sz="1800" b="0" dirty="0"/>
              <a:t/>
            </a:r>
            <a:br>
              <a:rPr lang="cs-CZ" sz="1800" b="0" dirty="0"/>
            </a:br>
            <a:endParaRPr lang="cs-CZ" sz="1800" b="0" dirty="0"/>
          </a:p>
        </p:txBody>
      </p:sp>
    </p:spTree>
    <p:extLst>
      <p:ext uri="{BB962C8B-B14F-4D97-AF65-F5344CB8AC3E}">
        <p14:creationId xmlns:p14="http://schemas.microsoft.com/office/powerpoint/2010/main" val="74273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301</TotalTime>
  <Words>152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n</vt:lpstr>
      <vt:lpstr>Ptáci</vt:lpstr>
      <vt:lpstr>Vlaštovka</vt:lpstr>
      <vt:lpstr>Čáp</vt:lpstr>
      <vt:lpstr>Kukačka</vt:lpstr>
      <vt:lpstr>Stěhovaví ptáci</vt:lpstr>
      <vt:lpstr>Ptáci, kteří u nás zůstávají</vt:lpstr>
      <vt:lpstr>Ptáci, kteří u nás zůstávají</vt:lpstr>
      <vt:lpstr> Citace  Použité fotografie a ilustrace: www.office.microsoft.com  AUTOR NEUVEDEN. wikipedia.cz [online]. [cit. 21.10.2012]. Dostupný na WWW: &lt;http://upload.wikimedia.org/wikipedia/commons/thumb/2/24/Landsvale.jpg/258px-Landsvale.jpg&gt;.  AUTOR NEUVEDEN. wikipedia.cz [online]. [cit. 21.10.2012]. Dostupný na WWW: &lt;http://upload.wikimedia.org/wikipedia/commons/thumb/4/4f/Kuckuck_%28Cuculus_canorus%29_by_Tim_Peukert.jpg/265px-Kuckuck_%&gt;.   AUTOR NEUVEDEN. wikipedia.cz [online]. [cit. 21.10.2012]. Dostupný na WWW: &lt;http://upload.wikimedia.org/wikipedia/commons/thumb/c/c0/Turdus_merula_050529.jpg/260px-Turdus_merula_050529.jpg&gt;.  archiv autora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11</cp:revision>
  <dcterms:created xsi:type="dcterms:W3CDTF">2012-03-15T15:45:19Z</dcterms:created>
  <dcterms:modified xsi:type="dcterms:W3CDTF">2013-01-03T21:47:20Z</dcterms:modified>
</cp:coreProperties>
</file>