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836712"/>
            <a:ext cx="3168352" cy="792088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780928"/>
            <a:ext cx="7632848" cy="3384376"/>
          </a:xfrm>
        </p:spPr>
        <p:txBody>
          <a:bodyPr>
            <a:normAutofit fontScale="70000" lnSpcReduction="2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VY_32_INOVACE_09_Přírodověda_19_4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_Lidské tělo 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„Lidské tělo“. Žáci jsou vedeni k samostatnému řešení problému.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9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50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Lidské tělo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n37n\AppData\Local\Microsoft\Windows\Temporary Internet Files\Content.IE5\GEK5AHVN\MP9004226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68855"/>
            <a:ext cx="287328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37n\AppData\Local\Microsoft\Windows\Temporary Internet Files\Content.IE5\C75QVJ5N\MP9004393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3055421" cy="460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26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 využitím nápovědy popiš lidské tělo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3851920" y="2132855"/>
            <a:ext cx="4968552" cy="38164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hlava, krk, trup, končetiny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horní končetiny, dolní končetiny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horní končetina (rameno, loket, ruka)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dolní končetina ( stehno, koleno, lýtko, chodidlo)</a:t>
            </a:r>
          </a:p>
        </p:txBody>
      </p:sp>
      <p:pic>
        <p:nvPicPr>
          <p:cNvPr id="2050" name="Picture 2" descr="C:\Users\n37n\AppData\Local\Microsoft\Windows\Temporary Internet Files\Content.IE5\C75QVJ5N\MP90043932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300585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88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Popiš kostru člověka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860032" y="2204864"/>
            <a:ext cx="3826768" cy="392129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lebka</a:t>
            </a:r>
          </a:p>
          <a:p>
            <a:r>
              <a:rPr lang="cs-CZ" sz="2800" dirty="0" smtClean="0"/>
              <a:t>páteř</a:t>
            </a:r>
          </a:p>
          <a:p>
            <a:r>
              <a:rPr lang="cs-CZ" sz="2800" dirty="0" smtClean="0"/>
              <a:t>žebra</a:t>
            </a:r>
          </a:p>
          <a:p>
            <a:r>
              <a:rPr lang="cs-CZ" sz="2800" dirty="0" smtClean="0"/>
              <a:t>hrudní kost</a:t>
            </a:r>
          </a:p>
          <a:p>
            <a:r>
              <a:rPr lang="cs-CZ" sz="2800" dirty="0" smtClean="0"/>
              <a:t>kostra horní končetiny</a:t>
            </a:r>
          </a:p>
          <a:p>
            <a:r>
              <a:rPr lang="cs-CZ" sz="2800" dirty="0" smtClean="0"/>
              <a:t>pánev</a:t>
            </a:r>
          </a:p>
          <a:p>
            <a:r>
              <a:rPr lang="cs-CZ" sz="2800" dirty="0" smtClean="0"/>
              <a:t>kostra dolní končetiny</a:t>
            </a:r>
            <a:endParaRPr lang="cs-CZ" sz="2800" dirty="0"/>
          </a:p>
        </p:txBody>
      </p:sp>
      <p:pic>
        <p:nvPicPr>
          <p:cNvPr id="3075" name="Picture 3" descr="C:\Users\n37n\AppData\Local\Microsoft\Windows\Temporary Internet Files\Content.IE5\CHWPM6MZ\MP9001750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02433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975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správně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220072" y="1600200"/>
            <a:ext cx="3672408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Vodorovně: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2. největší část těla tvoří</a:t>
            </a:r>
          </a:p>
          <a:p>
            <a:pPr marL="0" indent="0">
              <a:buNone/>
            </a:pPr>
            <a:r>
              <a:rPr lang="cs-CZ" sz="2400" dirty="0"/>
              <a:t>5. </a:t>
            </a:r>
            <a:r>
              <a:rPr lang="cs-CZ" sz="2400" dirty="0" smtClean="0"/>
              <a:t>na kostře jsou připevněny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7. jeden z prstů se nazývá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Svisle: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1. </a:t>
            </a:r>
            <a:r>
              <a:rPr lang="cs-CZ" sz="2400" dirty="0" smtClean="0"/>
              <a:t>oporou </a:t>
            </a:r>
            <a:r>
              <a:rPr lang="cs-CZ" sz="2400" dirty="0"/>
              <a:t>lidského </a:t>
            </a:r>
            <a:r>
              <a:rPr lang="cs-CZ" sz="2400" dirty="0" smtClean="0"/>
              <a:t>těla je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3. horní končetina začíná od</a:t>
            </a:r>
          </a:p>
          <a:p>
            <a:pPr marL="0" indent="0">
              <a:buNone/>
            </a:pPr>
            <a:r>
              <a:rPr lang="cs-CZ" sz="2400" dirty="0"/>
              <a:t>4. na ruce máme dlaň a</a:t>
            </a:r>
          </a:p>
          <a:p>
            <a:pPr marL="0" indent="0">
              <a:buNone/>
            </a:pPr>
            <a:r>
              <a:rPr lang="cs-CZ" sz="2400" dirty="0"/>
              <a:t>6. na krku máme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Zástupný symbol pro obsah 6" descr="http://puzzlemaker.discoveryeducation.com/puzzles/45158xipso.pn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5076056" cy="53285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20237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907704" y="1772816"/>
            <a:ext cx="6048672" cy="439248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Vodorovně:</a:t>
            </a:r>
          </a:p>
          <a:p>
            <a:pPr marL="0" indent="0">
              <a:buNone/>
            </a:pPr>
            <a:r>
              <a:rPr lang="cs-CZ" dirty="0"/>
              <a:t>2. největší část těla </a:t>
            </a:r>
            <a:r>
              <a:rPr lang="cs-CZ" dirty="0" smtClean="0"/>
              <a:t>tvoří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TRUP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dirty="0"/>
              <a:t>5. </a:t>
            </a:r>
            <a:r>
              <a:rPr lang="cs-CZ" dirty="0" smtClean="0"/>
              <a:t>na kostře jsou připevněny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SVALY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dirty="0"/>
              <a:t>7. jeden z prstů se </a:t>
            </a:r>
            <a:r>
              <a:rPr lang="cs-CZ" dirty="0" smtClean="0"/>
              <a:t>nazývá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PALEC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Svisle:</a:t>
            </a:r>
          </a:p>
          <a:p>
            <a:pPr marL="0" indent="0">
              <a:buNone/>
            </a:pPr>
            <a:r>
              <a:rPr lang="cs-CZ" dirty="0"/>
              <a:t>1. </a:t>
            </a:r>
            <a:r>
              <a:rPr lang="cs-CZ" dirty="0" smtClean="0"/>
              <a:t>oporou </a:t>
            </a:r>
            <a:r>
              <a:rPr lang="cs-CZ" dirty="0"/>
              <a:t>lidského </a:t>
            </a:r>
            <a:r>
              <a:rPr lang="cs-CZ" dirty="0" smtClean="0"/>
              <a:t>těla je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KOSTRA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dirty="0"/>
              <a:t>3. horní končetina začíná </a:t>
            </a:r>
            <a:r>
              <a:rPr lang="cs-CZ" dirty="0" smtClean="0"/>
              <a:t>od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RAMENE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dirty="0"/>
              <a:t>4. na ruce máme dlaň </a:t>
            </a:r>
            <a:r>
              <a:rPr lang="cs-CZ" dirty="0" smtClean="0"/>
              <a:t>a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PRSTY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dirty="0"/>
              <a:t>6. na krku </a:t>
            </a:r>
            <a:r>
              <a:rPr lang="cs-CZ" dirty="0" smtClean="0"/>
              <a:t>máme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HLAVU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77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936104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 a fotografie: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428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221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</vt:lpstr>
      <vt:lpstr>Lidské tělo</vt:lpstr>
      <vt:lpstr>S využitím nápovědy popiš lidské tělo</vt:lpstr>
      <vt:lpstr>Popiš kostru člověka</vt:lpstr>
      <vt:lpstr>Doplň správně</vt:lpstr>
      <vt:lpstr>Řešení</vt:lpstr>
      <vt:lpstr>Citace ilustrace a fotografie: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7</cp:revision>
  <dcterms:created xsi:type="dcterms:W3CDTF">2012-03-15T15:47:01Z</dcterms:created>
  <dcterms:modified xsi:type="dcterms:W3CDTF">2013-01-03T22:27:14Z</dcterms:modified>
</cp:coreProperties>
</file>