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handoutMasterIdLst>
    <p:handoutMasterId r:id="rId8"/>
  </p:handoutMasterIdLst>
  <p:sldIdLst>
    <p:sldId id="259" r:id="rId2"/>
    <p:sldId id="260" r:id="rId3"/>
    <p:sldId id="263" r:id="rId4"/>
    <p:sldId id="261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36FB34-BDD3-4ED8-A097-385657399802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F3DC26-5C3F-40A8-93FA-31201002D0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935777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A50819-9A36-4F8F-8B04-5055EBE9E776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1EAD71-45AD-4E7A-8E0A-72E6A604B3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06387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4D68D-4CEF-454E-94F4-9A10E8EE9B4F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E038B-C578-4B4A-B544-2876D53080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82589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4D68D-4CEF-454E-94F4-9A10E8EE9B4F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E038B-C578-4B4A-B544-2876D53080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896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4D68D-4CEF-454E-94F4-9A10E8EE9B4F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E038B-C578-4B4A-B544-2876D53080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69468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4D68D-4CEF-454E-94F4-9A10E8EE9B4F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E038B-C578-4B4A-B544-2876D53080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95284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4D68D-4CEF-454E-94F4-9A10E8EE9B4F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E038B-C578-4B4A-B544-2876D53080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40955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4D68D-4CEF-454E-94F4-9A10E8EE9B4F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E038B-C578-4B4A-B544-2876D53080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37636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4D68D-4CEF-454E-94F4-9A10E8EE9B4F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E038B-C578-4B4A-B544-2876D53080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25146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4D68D-4CEF-454E-94F4-9A10E8EE9B4F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E038B-C578-4B4A-B544-2876D53080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69860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4D68D-4CEF-454E-94F4-9A10E8EE9B4F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E038B-C578-4B4A-B544-2876D53080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37918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4D68D-4CEF-454E-94F4-9A10E8EE9B4F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E038B-C578-4B4A-B544-2876D53080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7703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4D68D-4CEF-454E-94F4-9A10E8EE9B4F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E038B-C578-4B4A-B544-2876D53080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7756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F4D68D-4CEF-454E-94F4-9A10E8EE9B4F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9E038B-C578-4B4A-B544-2876D53080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14515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000" dirty="0" smtClean="0"/>
              <a:t>    </a:t>
            </a:r>
          </a:p>
          <a:p>
            <a:pPr marL="0" indent="0" algn="ctr">
              <a:buNone/>
            </a:pPr>
            <a:endParaRPr lang="cs-CZ" sz="2000" dirty="0"/>
          </a:p>
          <a:p>
            <a:pPr marL="0" indent="0" algn="ctr">
              <a:buNone/>
            </a:pPr>
            <a:endParaRPr lang="cs-CZ" sz="2000" dirty="0" smtClean="0"/>
          </a:p>
          <a:p>
            <a:pPr marL="0" indent="0" algn="ctr">
              <a:buNone/>
            </a:pPr>
            <a:r>
              <a:rPr lang="cs-CZ" sz="2000" dirty="0" smtClean="0"/>
              <a:t>Základní škola, Hrádek 203</a:t>
            </a:r>
          </a:p>
          <a:p>
            <a:pPr marL="0" indent="0" algn="ctr">
              <a:buNone/>
            </a:pPr>
            <a:r>
              <a:rPr lang="cs-CZ" sz="2000" dirty="0" smtClean="0"/>
              <a:t>Projekt: CZ.1.07/1.400/21.1220</a:t>
            </a:r>
          </a:p>
          <a:p>
            <a:pPr marL="0" indent="0" algn="ctr">
              <a:buNone/>
            </a:pPr>
            <a:r>
              <a:rPr lang="cs-CZ" sz="2000" dirty="0" smtClean="0"/>
              <a:t>Sada : Člověk a jeho společnost </a:t>
            </a:r>
          </a:p>
          <a:p>
            <a:pPr marL="0" indent="0" algn="ctr">
              <a:buNone/>
            </a:pPr>
            <a:r>
              <a:rPr lang="cs-CZ" sz="2000" dirty="0" smtClean="0"/>
              <a:t>VY_32_INOVACE_ 02 Dějepis </a:t>
            </a:r>
            <a:r>
              <a:rPr lang="cs-CZ" sz="2000" dirty="0" smtClean="0"/>
              <a:t>_ 8.ročník</a:t>
            </a:r>
            <a:r>
              <a:rPr lang="cs-CZ" sz="2000" dirty="0" smtClean="0"/>
              <a:t>_06</a:t>
            </a:r>
          </a:p>
          <a:p>
            <a:pPr marL="0" indent="0" algn="ctr">
              <a:buNone/>
            </a:pPr>
            <a:r>
              <a:rPr lang="cs-CZ" sz="2000" dirty="0" smtClean="0"/>
              <a:t>Vznik habsburské říše</a:t>
            </a:r>
            <a:endParaRPr lang="cs-CZ" sz="2000" dirty="0" smtClean="0"/>
          </a:p>
          <a:p>
            <a:pPr marL="0" indent="0" algn="ctr">
              <a:buNone/>
            </a:pPr>
            <a:r>
              <a:rPr lang="cs-CZ" sz="2000" dirty="0" smtClean="0"/>
              <a:t>Autor: Mgr. Radka Kocábová</a:t>
            </a:r>
          </a:p>
          <a:p>
            <a:pPr marL="0" indent="0" algn="ctr">
              <a:buNone/>
            </a:pPr>
            <a:r>
              <a:rPr lang="cs-CZ" sz="2000" dirty="0" smtClean="0"/>
              <a:t>Anotace: Habsburkové a jejich </a:t>
            </a:r>
            <a:r>
              <a:rPr lang="cs-CZ" sz="2000" dirty="0" smtClean="0"/>
              <a:t>vliv. </a:t>
            </a:r>
            <a:r>
              <a:rPr lang="cs-CZ" sz="2000" dirty="0"/>
              <a:t>M</a:t>
            </a:r>
            <a:r>
              <a:rPr lang="cs-CZ" sz="2000" dirty="0" smtClean="0"/>
              <a:t>ateriál </a:t>
            </a:r>
            <a:r>
              <a:rPr lang="cs-CZ" sz="2000" dirty="0" smtClean="0"/>
              <a:t>slouží  k projekci na interaktivní tabuli.</a:t>
            </a:r>
          </a:p>
          <a:p>
            <a:pPr marL="0" indent="0" algn="ctr">
              <a:buNone/>
            </a:pPr>
            <a:endParaRPr lang="cs-CZ" sz="2000" dirty="0" smtClean="0"/>
          </a:p>
          <a:p>
            <a:pPr marL="0" indent="0" algn="ctr">
              <a:buNone/>
            </a:pPr>
            <a:endParaRPr lang="cs-CZ" sz="20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3152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932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Přiřadˇpanovníkům</a:t>
            </a:r>
            <a:r>
              <a:rPr lang="cs-CZ" sz="3200" dirty="0" smtClean="0"/>
              <a:t> správná jména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31640" y="3501008"/>
            <a:ext cx="1440160" cy="7200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84040" y="3653408"/>
            <a:ext cx="1440160" cy="7200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491880" y="1754648"/>
            <a:ext cx="1944000" cy="158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Turecký sultán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83568" y="1754648"/>
            <a:ext cx="1944000" cy="1584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Český a uherský král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6372200" y="1754648"/>
            <a:ext cx="1944538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Český a uherský panovník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35213" y="5157192"/>
            <a:ext cx="248898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Ferdinand I. Habsburský 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3347864" y="5157192"/>
            <a:ext cx="248898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Ludvík Jagellonský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6236365" y="5157192"/>
            <a:ext cx="2488987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 smtClean="0"/>
              <a:t>              </a:t>
            </a:r>
            <a:r>
              <a:rPr lang="cs-CZ" dirty="0" err="1" smtClean="0"/>
              <a:t>Sulejman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624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000"/>
                            </p:stCondLst>
                            <p:childTnLst>
                              <p:par>
                                <p:cTn id="3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0"/>
                            </p:stCondLst>
                            <p:childTnLst>
                              <p:par>
                                <p:cTn id="3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3" grpId="0" animBg="1"/>
      <p:bldP spid="11" grpId="0" animBg="1"/>
      <p:bldP spid="1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619672" y="1124744"/>
            <a:ext cx="1440160" cy="10081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2863" y="2928938"/>
            <a:ext cx="1438275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1772072" y="1277144"/>
            <a:ext cx="1440160" cy="10081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1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5263" y="3081338"/>
            <a:ext cx="1438275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1924472" y="1429544"/>
            <a:ext cx="1440160" cy="10081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572" y="667018"/>
            <a:ext cx="1905000" cy="228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653590" y="1748934"/>
            <a:ext cx="31916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Původní erb hrabat </a:t>
            </a:r>
            <a:r>
              <a:rPr lang="cs-CZ" dirty="0"/>
              <a:t>z</a:t>
            </a:r>
            <a:r>
              <a:rPr lang="cs-CZ" dirty="0" smtClean="0"/>
              <a:t> </a:t>
            </a:r>
            <a:r>
              <a:rPr lang="cs-CZ" dirty="0"/>
              <a:t>H</a:t>
            </a:r>
            <a:r>
              <a:rPr lang="cs-CZ" dirty="0" smtClean="0"/>
              <a:t>absburku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731" y="3432175"/>
            <a:ext cx="2729137" cy="31490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3852862" y="5159077"/>
            <a:ext cx="89391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Tzv. Habsburský páv z roku </a:t>
            </a:r>
            <a:r>
              <a:rPr lang="cs-CZ" dirty="0" smtClean="0"/>
              <a:t>1555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44408" y="5528409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296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Bitva u Moháče.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2492896"/>
            <a:ext cx="7751802" cy="123110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Zde se střela vojska muslimská a křesťanská. Ludvík Jagellonský zahynul</a:t>
            </a:r>
          </a:p>
          <a:p>
            <a:r>
              <a:rPr lang="cs-CZ" dirty="0"/>
              <a:t> </a:t>
            </a:r>
            <a:r>
              <a:rPr lang="cs-CZ" dirty="0" smtClean="0"/>
              <a:t>a česká šlechta zvolila roku 1620 nového panovníka Ferdinanda I. Habsburského.</a:t>
            </a:r>
          </a:p>
          <a:p>
            <a:r>
              <a:rPr lang="cs-CZ" dirty="0" smtClean="0"/>
              <a:t>Protože ho za svého krále zvolila i uherská šlechta ,došlo ke spojení Uher s </a:t>
            </a:r>
          </a:p>
          <a:p>
            <a:r>
              <a:rPr lang="cs-CZ" dirty="0" smtClean="0"/>
              <a:t>Rakouskem </a:t>
            </a:r>
            <a:r>
              <a:rPr lang="cs-CZ" sz="2000" b="1" u="sng" dirty="0" smtClean="0"/>
              <a:t>=  habsburská říše.</a:t>
            </a:r>
            <a:endParaRPr lang="cs-CZ" sz="2000" b="1" u="sng" dirty="0"/>
          </a:p>
        </p:txBody>
      </p:sp>
    </p:spTree>
    <p:extLst>
      <p:ext uri="{BB962C8B-B14F-4D97-AF65-F5344CB8AC3E}">
        <p14:creationId xmlns:p14="http://schemas.microsoft.com/office/powerpoint/2010/main" val="2162162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588150"/>
            <a:ext cx="804919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[</a:t>
            </a:r>
            <a:r>
              <a:rPr lang="cs-CZ" dirty="0" smtClean="0"/>
              <a:t>Citace</a:t>
            </a:r>
            <a:r>
              <a:rPr lang="cs-CZ" dirty="0"/>
              <a:t>: 22. 9</a:t>
            </a:r>
            <a:r>
              <a:rPr lang="cs-CZ" dirty="0" smtClean="0"/>
              <a:t>. 2011, 10:51</a:t>
            </a:r>
            <a:r>
              <a:rPr lang="en-US" dirty="0" smtClean="0"/>
              <a:t>]</a:t>
            </a:r>
            <a:r>
              <a:rPr lang="cs-CZ" dirty="0" smtClean="0"/>
              <a:t> Dostupný </a:t>
            </a:r>
            <a:r>
              <a:rPr lang="cs-CZ" dirty="0"/>
              <a:t>z www: http://</a:t>
            </a:r>
            <a:r>
              <a:rPr lang="cs-CZ" dirty="0" smtClean="0"/>
              <a:t>cs.wikipedia.org/wiki/</a:t>
            </a:r>
          </a:p>
          <a:p>
            <a:r>
              <a:rPr lang="cs-CZ" dirty="0" smtClean="0"/>
              <a:t>Soubor:Habsburger_Pfau_1555.jpg</a:t>
            </a:r>
            <a:r>
              <a:rPr lang="en-US" dirty="0" smtClean="0"/>
              <a:t>[online]</a:t>
            </a:r>
            <a:r>
              <a:rPr lang="cs-CZ" dirty="0" smtClean="0"/>
              <a:t>, </a:t>
            </a:r>
            <a:r>
              <a:rPr lang="en-US" dirty="0" smtClean="0"/>
              <a:t>[</a:t>
            </a:r>
            <a:r>
              <a:rPr lang="cs-CZ" dirty="0" smtClean="0"/>
              <a:t>citace:</a:t>
            </a:r>
            <a:r>
              <a:rPr lang="en-US" dirty="0" smtClean="0"/>
              <a:t>22.9. 2011,10:51]</a:t>
            </a:r>
          </a:p>
          <a:p>
            <a:r>
              <a:rPr lang="en-US" dirty="0" err="1" smtClean="0"/>
              <a:t>Dostupn</a:t>
            </a:r>
            <a:r>
              <a:rPr lang="cs-CZ" dirty="0" smtClean="0"/>
              <a:t>ý</a:t>
            </a:r>
            <a:r>
              <a:rPr lang="en-US" dirty="0" smtClean="0"/>
              <a:t> www</a:t>
            </a:r>
            <a:r>
              <a:rPr lang="cs-CZ" dirty="0"/>
              <a:t>:http://</a:t>
            </a:r>
            <a:r>
              <a:rPr lang="cs-CZ" dirty="0" smtClean="0"/>
              <a:t>cs.wikipedia.org/wiki/</a:t>
            </a:r>
            <a:r>
              <a:rPr lang="cs-CZ" dirty="0" err="1" smtClean="0"/>
              <a:t>Soubor:Counts_of_Habsburg_Arms.svg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9907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98</TotalTime>
  <Words>164</Words>
  <Application>Microsoft Office PowerPoint</Application>
  <PresentationFormat>Předvádění na obrazovce (4:3)</PresentationFormat>
  <Paragraphs>27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Přiřadˇpanovníkům správná jména</vt:lpstr>
      <vt:lpstr>Prezentace aplikace PowerPoint</vt:lpstr>
      <vt:lpstr>Bitva u Moháče.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08d2</dc:creator>
  <cp:lastModifiedBy>08d2</cp:lastModifiedBy>
  <cp:revision>12</cp:revision>
  <dcterms:created xsi:type="dcterms:W3CDTF">2011-10-26T15:16:03Z</dcterms:created>
  <dcterms:modified xsi:type="dcterms:W3CDTF">2012-01-07T16:35:38Z</dcterms:modified>
</cp:coreProperties>
</file>