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D0DF9-9DE1-4A3D-B123-7DEAF7054106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D09E0-224E-4146-8325-26B3D89B86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7122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D0DF9-9DE1-4A3D-B123-7DEAF7054106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D09E0-224E-4146-8325-26B3D89B86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8424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D0DF9-9DE1-4A3D-B123-7DEAF7054106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D09E0-224E-4146-8325-26B3D89B86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01434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D0DF9-9DE1-4A3D-B123-7DEAF7054106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D09E0-224E-4146-8325-26B3D89B86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10743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D0DF9-9DE1-4A3D-B123-7DEAF7054106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D09E0-224E-4146-8325-26B3D89B86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63047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D0DF9-9DE1-4A3D-B123-7DEAF7054106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D09E0-224E-4146-8325-26B3D89B86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62757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D0DF9-9DE1-4A3D-B123-7DEAF7054106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D09E0-224E-4146-8325-26B3D89B86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4999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D0DF9-9DE1-4A3D-B123-7DEAF7054106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D09E0-224E-4146-8325-26B3D89B86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97630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D0DF9-9DE1-4A3D-B123-7DEAF7054106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D09E0-224E-4146-8325-26B3D89B86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1015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D0DF9-9DE1-4A3D-B123-7DEAF7054106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D09E0-224E-4146-8325-26B3D89B86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56073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D0DF9-9DE1-4A3D-B123-7DEAF7054106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D09E0-224E-4146-8325-26B3D89B86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51152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CD0DF9-9DE1-4A3D-B123-7DEAF7054106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DD09E0-224E-4146-8325-26B3D89B86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1477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iege_constantinople_bnf_fr2691.jpg%5bonline" TargetMode="External"/><Relationship Id="rId2" Type="http://schemas.openxmlformats.org/officeDocument/2006/relationships/hyperlink" Target="http://cs.wikipedia.org/wiki/Soubor:Krak_des_chevaliers_-_artist_rendering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pPr lvl="0"/>
            <a:r>
              <a:rPr lang="cs-CZ" sz="8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VY_32_INOVACE_ 02 Dějepis </a:t>
            </a:r>
            <a:r>
              <a:rPr lang="cs-CZ" sz="8000" dirty="0" smtClean="0">
                <a:solidFill>
                  <a:prstClr val="black"/>
                </a:solidFill>
              </a:rPr>
              <a:t>_7.ročník_10 </a:t>
            </a:r>
          </a:p>
          <a:p>
            <a:pPr lvl="0"/>
            <a:r>
              <a:rPr lang="cs-CZ" sz="8000" dirty="0" smtClean="0">
                <a:solidFill>
                  <a:prstClr val="black"/>
                </a:solidFill>
              </a:rPr>
              <a:t>Na hradech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Anotace</a:t>
            </a:r>
            <a:r>
              <a:rPr lang="cs-CZ" sz="8000" dirty="0" smtClean="0">
                <a:solidFill>
                  <a:prstClr val="black"/>
                </a:solidFill>
              </a:rPr>
              <a:t>: Hrady a jejich význam. </a:t>
            </a:r>
            <a:r>
              <a:rPr lang="cs-CZ" sz="8000" dirty="0">
                <a:solidFill>
                  <a:prstClr val="black"/>
                </a:solidFill>
              </a:rPr>
              <a:t>M</a:t>
            </a:r>
            <a:r>
              <a:rPr lang="cs-CZ" sz="8000" dirty="0" smtClean="0">
                <a:solidFill>
                  <a:prstClr val="black"/>
                </a:solidFill>
              </a:rPr>
              <a:t>ateriál </a:t>
            </a:r>
            <a:r>
              <a:rPr lang="cs-CZ" sz="8000" dirty="0">
                <a:solidFill>
                  <a:prstClr val="black"/>
                </a:solidFill>
              </a:rPr>
              <a:t>slouží k projekci na interaktivní tabuli</a:t>
            </a:r>
          </a:p>
          <a:p>
            <a:pPr lvl="0"/>
            <a:endParaRPr lang="cs-CZ" sz="8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493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7926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Hrady stály na vysokých skálách a skládaly se ze tří částí.</a:t>
            </a:r>
          </a:p>
          <a:p>
            <a:r>
              <a:rPr lang="cs-CZ" dirty="0" smtClean="0"/>
              <a:t>1/     Přiřaď obyvatele k jednotlivým částem hradu. 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42969" y="2492896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PŘEDHRADÍ 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7767" y="4001642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PODHRADÍ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5301208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HRAD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98226" y="5023590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Ševci, řezníci, pekaři, koláři , řemeslníci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2883" y="2569840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Vojáci, zbrojnoši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82883" y="4001642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Král a královna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216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4664"/>
            <a:ext cx="3125979" cy="2799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3492" y="3204617"/>
            <a:ext cx="3744416" cy="31218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4509120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Obl</a:t>
            </a:r>
            <a:r>
              <a:rPr lang="cs-CZ" dirty="0" err="1" smtClean="0"/>
              <a:t>éhání</a:t>
            </a:r>
            <a:r>
              <a:rPr lang="cs-CZ" dirty="0" smtClean="0"/>
              <a:t> </a:t>
            </a:r>
            <a:r>
              <a:rPr lang="en-US" dirty="0" err="1" smtClean="0"/>
              <a:t>hradu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20072" y="1124744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Středověký hrad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0566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464496"/>
          </a:xfrm>
        </p:spPr>
        <p:txBody>
          <a:bodyPr>
            <a:normAutofit/>
          </a:bodyPr>
          <a:lstStyle/>
          <a:p>
            <a:r>
              <a:rPr lang="cs-CZ" sz="1800" dirty="0" smtClean="0">
                <a:hlinkClick r:id="rId2"/>
              </a:rPr>
              <a:t>  Citace:     Dostupný z www:   http</a:t>
            </a:r>
            <a:r>
              <a:rPr lang="cs-CZ" sz="1800" dirty="0" smtClean="0">
                <a:hlinkClick r:id="rId2"/>
              </a:rPr>
              <a:t>://cs.wikipedia.org/wiki/Soubor:Krak_des_chevaliers_-_artist_rendering.jpg</a:t>
            </a:r>
            <a:endParaRPr lang="en-US" sz="1800" dirty="0" smtClean="0"/>
          </a:p>
          <a:p>
            <a:r>
              <a:rPr lang="en-US" sz="1800" dirty="0" smtClean="0"/>
              <a:t>[ online]</a:t>
            </a:r>
            <a:r>
              <a:rPr lang="cs-CZ" sz="1800" dirty="0" smtClean="0"/>
              <a:t>, 11.12.2011,14:30,citace:</a:t>
            </a:r>
            <a:r>
              <a:rPr lang="en-US" sz="1800" dirty="0" smtClean="0"/>
              <a:t>[2011</a:t>
            </a:r>
            <a:r>
              <a:rPr lang="cs-CZ" sz="1800" dirty="0" smtClean="0"/>
              <a:t>-11-12</a:t>
            </a:r>
            <a:r>
              <a:rPr lang="en-US" sz="1800" dirty="0" smtClean="0"/>
              <a:t>], </a:t>
            </a:r>
            <a:r>
              <a:rPr lang="cs-CZ" sz="1800" dirty="0" smtClean="0"/>
              <a:t>Dostupný z www:</a:t>
            </a:r>
          </a:p>
          <a:p>
            <a:r>
              <a:rPr lang="cs-CZ" sz="1800" dirty="0" smtClean="0">
                <a:hlinkClick r:id="rId3"/>
              </a:rPr>
              <a:t>http://cs.wikipedia.org/wiki/Soubor:Siege_constantinople_bnf_fr2691.jpg</a:t>
            </a:r>
            <a:r>
              <a:rPr lang="en-US" sz="1800" dirty="0" smtClean="0">
                <a:hlinkClick r:id="rId3"/>
              </a:rPr>
              <a:t>[online</a:t>
            </a:r>
            <a:r>
              <a:rPr lang="en-US" sz="1800" dirty="0" smtClean="0"/>
              <a:t>]</a:t>
            </a:r>
          </a:p>
          <a:p>
            <a:r>
              <a:rPr lang="cs-CZ" sz="1800" dirty="0" smtClean="0"/>
              <a:t>11.12.2011,14:35,citace:</a:t>
            </a:r>
            <a:r>
              <a:rPr lang="en-US" sz="1800" dirty="0" smtClean="0"/>
              <a:t>[2011</a:t>
            </a:r>
            <a:r>
              <a:rPr lang="cs-CZ" sz="1800" dirty="0" smtClean="0"/>
              <a:t>-11-12</a:t>
            </a:r>
            <a:r>
              <a:rPr lang="en-US" sz="1800" dirty="0" smtClean="0"/>
              <a:t>]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637234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123</Words>
  <Application>Microsoft Office PowerPoint</Application>
  <PresentationFormat>Předvádění na obrazovce (4:3)</PresentationFormat>
  <Paragraphs>21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08d2</cp:lastModifiedBy>
  <cp:revision>6</cp:revision>
  <dcterms:created xsi:type="dcterms:W3CDTF">2011-12-20T08:07:15Z</dcterms:created>
  <dcterms:modified xsi:type="dcterms:W3CDTF">2012-01-08T16:31:35Z</dcterms:modified>
</cp:coreProperties>
</file>