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621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595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965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1549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920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28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1696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2276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15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34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7087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80949-00B9-46A0-9B82-74564E9A19C1}" type="datetimeFigureOut">
              <a:rPr lang="cs-CZ" smtClean="0"/>
              <a:t>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E5987-F7A5-499F-99AD-AB9AD1418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90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8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8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8000" dirty="0" smtClean="0">
                <a:solidFill>
                  <a:schemeClr val="tx1"/>
                </a:solidFill>
              </a:rPr>
              <a:t>Sada : Člověk a jeho společnost </a:t>
            </a:r>
          </a:p>
          <a:p>
            <a:r>
              <a:rPr lang="cs-CZ" sz="8000" dirty="0" smtClean="0">
                <a:solidFill>
                  <a:schemeClr val="tx1"/>
                </a:solidFill>
              </a:rPr>
              <a:t>VY_32_INOVACE_ 02 Dějepis </a:t>
            </a:r>
            <a:r>
              <a:rPr lang="cs-CZ" sz="8000" dirty="0" smtClean="0">
                <a:solidFill>
                  <a:schemeClr val="tx1"/>
                </a:solidFill>
              </a:rPr>
              <a:t>_8.ročník_15</a:t>
            </a:r>
          </a:p>
          <a:p>
            <a:r>
              <a:rPr lang="cs-CZ" sz="8000" dirty="0" smtClean="0">
                <a:solidFill>
                  <a:schemeClr val="tx1"/>
                </a:solidFill>
              </a:rPr>
              <a:t>Jan Amos Komenský</a:t>
            </a:r>
            <a:endParaRPr lang="cs-CZ" sz="8000" dirty="0" smtClean="0">
              <a:solidFill>
                <a:schemeClr val="tx1"/>
              </a:solidFill>
            </a:endParaRPr>
          </a:p>
          <a:p>
            <a:r>
              <a:rPr lang="cs-CZ" sz="8000" dirty="0" smtClean="0">
                <a:solidFill>
                  <a:schemeClr val="tx1"/>
                </a:solidFill>
              </a:rPr>
              <a:t>Autor: Mgr. Radka Kocábová</a:t>
            </a:r>
          </a:p>
          <a:p>
            <a:r>
              <a:rPr lang="cs-CZ" sz="8000" dirty="0" smtClean="0">
                <a:solidFill>
                  <a:schemeClr val="tx1"/>
                </a:solidFill>
              </a:rPr>
              <a:t>Anotace</a:t>
            </a:r>
            <a:r>
              <a:rPr lang="cs-CZ" sz="8000" dirty="0" smtClean="0">
                <a:solidFill>
                  <a:schemeClr val="tx1"/>
                </a:solidFill>
              </a:rPr>
              <a:t>: Život </a:t>
            </a:r>
            <a:r>
              <a:rPr lang="cs-CZ" sz="8000" smtClean="0">
                <a:solidFill>
                  <a:schemeClr val="tx1"/>
                </a:solidFill>
              </a:rPr>
              <a:t>a dílo Komenského </a:t>
            </a:r>
            <a:r>
              <a:rPr lang="cs-CZ" sz="8000" dirty="0" smtClean="0">
                <a:solidFill>
                  <a:schemeClr val="tx1"/>
                </a:solidFill>
              </a:rPr>
              <a:t>slouží k projekci na interaktivní tabuli.</a:t>
            </a:r>
          </a:p>
          <a:p>
            <a:endParaRPr lang="cs-CZ" sz="8000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265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484784"/>
            <a:ext cx="70975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/>
              <a:t>Jan Amos Komenský byl  kněz a učitel</a:t>
            </a:r>
            <a:r>
              <a:rPr lang="cs-CZ" dirty="0" smtClean="0"/>
              <a:t>. Procestoval mnoho </a:t>
            </a:r>
            <a:r>
              <a:rPr lang="cs-CZ" dirty="0" err="1" smtClean="0"/>
              <a:t>zemí,pomáhal</a:t>
            </a:r>
            <a:r>
              <a:rPr lang="cs-CZ" dirty="0" smtClean="0"/>
              <a:t> </a:t>
            </a:r>
          </a:p>
          <a:p>
            <a:r>
              <a:rPr lang="cs-CZ" dirty="0" smtClean="0"/>
              <a:t>Zlepšovat výchovu dětí ve školách, a proto byl nazýván  </a:t>
            </a:r>
            <a:r>
              <a:rPr lang="cs-CZ" b="1" u="sng" dirty="0" smtClean="0"/>
              <a:t>učitelem národů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20888"/>
            <a:ext cx="3041193" cy="3446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677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Díla </a:t>
            </a:r>
            <a:r>
              <a:rPr lang="cs-CZ" dirty="0" err="1" smtClean="0"/>
              <a:t>J.A.Komenského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04864"/>
            <a:ext cx="4038600" cy="3921299"/>
          </a:xfrm>
        </p:spPr>
        <p:txBody>
          <a:bodyPr/>
          <a:lstStyle/>
          <a:p>
            <a:r>
              <a:rPr lang="cs-CZ" dirty="0" smtClean="0"/>
              <a:t>Svět v obrazech</a:t>
            </a:r>
          </a:p>
          <a:p>
            <a:r>
              <a:rPr lang="cs-CZ" dirty="0" smtClean="0"/>
              <a:t>Didaktika</a:t>
            </a:r>
          </a:p>
          <a:p>
            <a:r>
              <a:rPr lang="cs-CZ" dirty="0" smtClean="0"/>
              <a:t>Škola hrou</a:t>
            </a:r>
          </a:p>
          <a:p>
            <a:r>
              <a:rPr lang="cs-CZ" dirty="0" smtClean="0"/>
              <a:t>Brána jazyků otevřená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Požadoval:</a:t>
            </a:r>
          </a:p>
          <a:p>
            <a:pPr>
              <a:buFontTx/>
              <a:buChar char="-"/>
            </a:pPr>
            <a:r>
              <a:rPr lang="cs-CZ" sz="2000" dirty="0" smtClean="0"/>
              <a:t>aby do škol chodili děvčata a chlapci</a:t>
            </a:r>
          </a:p>
          <a:p>
            <a:pPr>
              <a:buFontTx/>
              <a:buChar char="-"/>
            </a:pPr>
            <a:r>
              <a:rPr lang="cs-CZ" sz="2000" dirty="0"/>
              <a:t>a</a:t>
            </a:r>
            <a:r>
              <a:rPr lang="cs-CZ" sz="2000" dirty="0" smtClean="0"/>
              <a:t>by se škola stala zábavou</a:t>
            </a:r>
          </a:p>
          <a:p>
            <a:pPr>
              <a:buFontTx/>
              <a:buChar char="-"/>
            </a:pPr>
            <a:r>
              <a:rPr lang="cs-CZ" sz="2000" dirty="0"/>
              <a:t>a</a:t>
            </a:r>
            <a:r>
              <a:rPr lang="cs-CZ" sz="2000" dirty="0" smtClean="0"/>
              <a:t>by se učilo mateřským jazykem</a:t>
            </a:r>
          </a:p>
          <a:p>
            <a:pPr marL="0" indent="0">
              <a:buNone/>
            </a:pPr>
            <a:endParaRPr lang="cs-CZ" sz="2000" dirty="0" smtClean="0"/>
          </a:p>
          <a:p>
            <a:pPr>
              <a:buFontTx/>
              <a:buChar char="-"/>
            </a:pPr>
            <a:endParaRPr lang="cs-CZ" sz="2000" dirty="0" smtClean="0"/>
          </a:p>
          <a:p>
            <a:pPr>
              <a:buFontTx/>
              <a:buChar char="-"/>
            </a:pPr>
            <a:endParaRPr lang="cs-CZ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849" y="3645024"/>
            <a:ext cx="2095500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16016" y="6395036"/>
            <a:ext cx="3321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Titulní strana knihy Labyrint světa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8582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0872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Vylušti rébus.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9888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1E  2T 3U  4N  5D  6Č  7Ů  8R  9Á  10I   11L   12O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3068960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3   6   10   2   1   11         4   9   8   12   5   7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4293096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Jak se říkalo Janu </a:t>
            </a:r>
            <a:r>
              <a:rPr lang="cs-CZ" dirty="0" err="1" smtClean="0"/>
              <a:t>Ámosu</a:t>
            </a:r>
            <a:r>
              <a:rPr lang="cs-CZ" dirty="0" smtClean="0"/>
              <a:t> Komenskému?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------------------------------------------------------------------------------------------------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617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124744"/>
            <a:ext cx="79725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 Dostupný </a:t>
            </a:r>
            <a:r>
              <a:rPr lang="cs-CZ" dirty="0"/>
              <a:t>z </a:t>
            </a:r>
            <a:r>
              <a:rPr lang="cs-CZ" dirty="0" err="1"/>
              <a:t>www:http</a:t>
            </a:r>
            <a:r>
              <a:rPr lang="cs-CZ" dirty="0"/>
              <a:t>://</a:t>
            </a:r>
            <a:r>
              <a:rPr lang="cs-CZ" dirty="0" smtClean="0"/>
              <a:t>cs.wikipedia.org/wiki/Jan_Amos_Komensk%C3%BD</a:t>
            </a:r>
          </a:p>
          <a:p>
            <a:r>
              <a:rPr lang="en-US" dirty="0" smtClean="0"/>
              <a:t>[online] 05.10.2011,</a:t>
            </a:r>
            <a:r>
              <a:rPr lang="cs-CZ" dirty="0" smtClean="0"/>
              <a:t> 19:14, </a:t>
            </a:r>
            <a:r>
              <a:rPr lang="en-US" dirty="0" smtClean="0"/>
              <a:t>[</a:t>
            </a:r>
            <a:r>
              <a:rPr lang="en-US" dirty="0" err="1" smtClean="0"/>
              <a:t>citace</a:t>
            </a:r>
            <a:r>
              <a:rPr lang="cs-CZ" dirty="0" smtClean="0"/>
              <a:t>: 2011-05-10</a:t>
            </a:r>
            <a:r>
              <a:rPr lang="en-US" dirty="0" smtClean="0"/>
              <a:t>]</a:t>
            </a:r>
            <a:r>
              <a:rPr lang="cs-CZ" dirty="0" smtClean="0"/>
              <a:t>,Dostupný z www:</a:t>
            </a:r>
          </a:p>
          <a:p>
            <a:r>
              <a:rPr lang="cs-CZ" dirty="0"/>
              <a:t>http://</a:t>
            </a:r>
            <a:r>
              <a:rPr lang="cs-CZ" dirty="0" smtClean="0"/>
              <a:t>cs.wikipedia.org/wiki/Jan_Amos_Komensk%C3%BD#D.C3.ADlo</a:t>
            </a:r>
            <a:endParaRPr lang="en-US" dirty="0" smtClean="0"/>
          </a:p>
          <a:p>
            <a:r>
              <a:rPr lang="en-US" dirty="0" smtClean="0"/>
              <a:t>[online] 05.10.2011,19</a:t>
            </a:r>
            <a:r>
              <a:rPr lang="cs-CZ" dirty="0" smtClean="0"/>
              <a:t>:14,</a:t>
            </a:r>
            <a:r>
              <a:rPr lang="en-US" dirty="0" smtClean="0"/>
              <a:t>[</a:t>
            </a:r>
            <a:r>
              <a:rPr lang="en-US" dirty="0" err="1" smtClean="0"/>
              <a:t>citace</a:t>
            </a:r>
            <a:r>
              <a:rPr lang="cs-CZ" dirty="0" smtClean="0"/>
              <a:t>: 2011-05-10</a:t>
            </a:r>
            <a:r>
              <a:rPr lang="en-US" dirty="0" smtClean="0"/>
              <a:t>]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3356992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Řešení:     Učitel  národů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72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179</Words>
  <Application>Microsoft Office PowerPoint</Application>
  <PresentationFormat>Předvádění na obrazovce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Díla J.A.Komenského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08d2</cp:lastModifiedBy>
  <cp:revision>8</cp:revision>
  <dcterms:created xsi:type="dcterms:W3CDTF">2011-10-26T17:10:02Z</dcterms:created>
  <dcterms:modified xsi:type="dcterms:W3CDTF">2012-01-07T16:37:23Z</dcterms:modified>
</cp:coreProperties>
</file>